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884E85-A263-FF4C-903F-394D607916A6}" type="datetimeFigureOut">
              <a:rPr lang="en-US" smtClean="0"/>
              <a:t>17-11-30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48C792-6B26-2E4F-9776-F4A8B108F6B2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Comité du programme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1</a:t>
            </a:r>
            <a:r>
              <a:rPr lang="fr-CA" sz="3200" baseline="30000" dirty="0" smtClean="0"/>
              <a:t>er</a:t>
            </a:r>
            <a:r>
              <a:rPr lang="fr-CA" sz="3200" dirty="0" smtClean="0"/>
              <a:t> décembre 2017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263039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1.1 Direction du Programme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Nouveau directeur adjoint</a:t>
            </a:r>
          </a:p>
          <a:p>
            <a:pPr lvl="1"/>
            <a:r>
              <a:rPr lang="fr-CA" dirty="0" smtClean="0"/>
              <a:t>Martin Potter</a:t>
            </a:r>
          </a:p>
          <a:p>
            <a:pPr lvl="2"/>
            <a:r>
              <a:rPr lang="fr-CA" dirty="0" smtClean="0"/>
              <a:t>Gradué depuis 2000 (UMF Notre-Dame)</a:t>
            </a:r>
          </a:p>
          <a:p>
            <a:pPr lvl="2"/>
            <a:r>
              <a:rPr lang="fr-CA" dirty="0" smtClean="0"/>
              <a:t>Maitrise en épidémiologie et </a:t>
            </a:r>
            <a:r>
              <a:rPr lang="fr-CA" dirty="0" err="1" smtClean="0"/>
              <a:t>biostatistique</a:t>
            </a:r>
            <a:endParaRPr lang="fr-CA" dirty="0" smtClean="0"/>
          </a:p>
          <a:p>
            <a:pPr lvl="2"/>
            <a:r>
              <a:rPr lang="fr-CA" dirty="0" smtClean="0"/>
              <a:t>Intér</a:t>
            </a:r>
            <a:r>
              <a:rPr lang="fr-CA" dirty="0" smtClean="0"/>
              <a:t>êt en suivi des toxicomanie, en santé mentale et en VIH</a:t>
            </a:r>
          </a:p>
          <a:p>
            <a:pPr lvl="2"/>
            <a:r>
              <a:rPr lang="fr-CA" dirty="0" smtClean="0"/>
              <a:t>DLP à Maria</a:t>
            </a:r>
          </a:p>
          <a:p>
            <a:pPr lvl="1"/>
            <a:r>
              <a:rPr lang="fr-CA" dirty="0" smtClean="0"/>
              <a:t>Au programme: Amélioration de la qualité, Formation professorale, santé autochtone, santé mentale.</a:t>
            </a:r>
          </a:p>
        </p:txBody>
      </p:sp>
    </p:spTree>
    <p:extLst>
      <p:ext uri="{BB962C8B-B14F-4D97-AF65-F5344CB8AC3E}">
        <p14:creationId xmlns:p14="http://schemas.microsoft.com/office/powerpoint/2010/main" val="328292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1.1 Direction du programme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Rappel </a:t>
            </a:r>
          </a:p>
          <a:p>
            <a:pPr lvl="1"/>
            <a:r>
              <a:rPr lang="fr-CA" dirty="0" smtClean="0"/>
              <a:t>Planification stratégique à 15h30</a:t>
            </a:r>
          </a:p>
          <a:p>
            <a:r>
              <a:rPr lang="fr-CA" dirty="0" smtClean="0"/>
              <a:t>Plusieurs invités. </a:t>
            </a:r>
          </a:p>
          <a:p>
            <a:r>
              <a:rPr lang="fr-CA" dirty="0" smtClean="0"/>
              <a:t>Consignes pour la salle, micros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3645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Varias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Stages de médecine familiale pour MEDSIS</a:t>
            </a:r>
          </a:p>
          <a:p>
            <a:r>
              <a:rPr lang="fr-CA" dirty="0" smtClean="0"/>
              <a:t>Stages annulés. Communications entre le secrétariat local et le vice-décanat</a:t>
            </a:r>
          </a:p>
          <a:p>
            <a:r>
              <a:rPr lang="fr-CA" dirty="0" smtClean="0"/>
              <a:t>Café</a:t>
            </a:r>
          </a:p>
        </p:txBody>
      </p:sp>
    </p:spTree>
    <p:extLst>
      <p:ext uri="{BB962C8B-B14F-4D97-AF65-F5344CB8AC3E}">
        <p14:creationId xmlns:p14="http://schemas.microsoft.com/office/powerpoint/2010/main" val="86749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15.1 Activités cliniques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Cliniques chirurgies mineures (n=168)</a:t>
            </a:r>
          </a:p>
          <a:p>
            <a:r>
              <a:rPr lang="fr-CA" b="1" u="sng" dirty="0" smtClean="0">
                <a:solidFill>
                  <a:schemeClr val="tx1"/>
                </a:solidFill>
              </a:rPr>
              <a:t>74%  Diversité</a:t>
            </a:r>
            <a:endParaRPr lang="fr-CA" b="1" u="sng" dirty="0">
              <a:solidFill>
                <a:schemeClr val="tx1"/>
              </a:solidFill>
            </a:endParaRPr>
          </a:p>
          <a:p>
            <a:r>
              <a:rPr lang="fr-CA" dirty="0" smtClean="0"/>
              <a:t>85%  Encadrement</a:t>
            </a:r>
            <a:endParaRPr lang="fr-CA" dirty="0"/>
          </a:p>
          <a:p>
            <a:r>
              <a:rPr lang="fr-CA" b="1" u="sng" dirty="0" smtClean="0"/>
              <a:t>39%  Fréquence</a:t>
            </a:r>
            <a:endParaRPr lang="fr-CA" b="1" u="sng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9363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15.1 Activités cliniques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Cliniques</a:t>
            </a:r>
            <a:r>
              <a:rPr lang="en-US" b="1" dirty="0"/>
              <a:t> </a:t>
            </a:r>
            <a:r>
              <a:rPr lang="en-US" b="1" dirty="0" err="1"/>
              <a:t>locomoteur</a:t>
            </a:r>
            <a:r>
              <a:rPr lang="en-US" b="1" dirty="0"/>
              <a:t> </a:t>
            </a:r>
            <a:r>
              <a:rPr lang="fr-CA" b="1" dirty="0"/>
              <a:t>(n=168)</a:t>
            </a:r>
          </a:p>
          <a:p>
            <a:r>
              <a:rPr lang="fr-CA" dirty="0"/>
              <a:t>88% Diversité</a:t>
            </a:r>
          </a:p>
          <a:p>
            <a:r>
              <a:rPr lang="fr-CA" dirty="0"/>
              <a:t>90% Encadrement</a:t>
            </a:r>
          </a:p>
          <a:p>
            <a:r>
              <a:rPr lang="fr-CA" b="1" u="sng" dirty="0"/>
              <a:t>58% Fréquence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96229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71</TotalTime>
  <Words>139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Genesis</vt:lpstr>
      <vt:lpstr>Comité du programme</vt:lpstr>
      <vt:lpstr>1.1 Direction du Programme</vt:lpstr>
      <vt:lpstr>1.1 Direction du programme</vt:lpstr>
      <vt:lpstr>Varias</vt:lpstr>
      <vt:lpstr>15.1 Activités cliniques </vt:lpstr>
      <vt:lpstr>15.1 Activités cliniques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du programme</dc:title>
  <dc:creator>Alain Papineau</dc:creator>
  <cp:lastModifiedBy>Alain Papineau</cp:lastModifiedBy>
  <cp:revision>6</cp:revision>
  <dcterms:created xsi:type="dcterms:W3CDTF">2017-11-30T16:38:21Z</dcterms:created>
  <dcterms:modified xsi:type="dcterms:W3CDTF">2017-11-30T17:49:57Z</dcterms:modified>
</cp:coreProperties>
</file>