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2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2017-04-27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2017-04-27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2017-04-27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2017-04-27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2017-04-27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, 2 légen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2017-04-27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, 3 légen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2017-04-27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2017-04-27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2017-04-27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2017-04-27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2017-04-27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2017-04-27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2017-04-27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2017-04-27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2017-04-27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2017-04-27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2017-04-27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2017-04-27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DATES À RETENIR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COMITÉ DU PROGRAMME</a:t>
            </a:r>
          </a:p>
          <a:p>
            <a:r>
              <a:rPr lang="fr-FR" dirty="0" smtClean="0"/>
              <a:t>28 AVRIL 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898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MAI et JUIN 2017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11-12 mai Assemblée annuelle</a:t>
            </a:r>
          </a:p>
          <a:p>
            <a:r>
              <a:rPr lang="fr-FR" dirty="0" smtClean="0"/>
              <a:t>2 juin Journée d’érudition</a:t>
            </a:r>
          </a:p>
          <a:p>
            <a:r>
              <a:rPr lang="fr-FR" dirty="0" smtClean="0"/>
              <a:t>15 juin Cocktail de fin d’année des DP/DLP</a:t>
            </a:r>
          </a:p>
          <a:p>
            <a:r>
              <a:rPr lang="fr-FR" dirty="0" smtClean="0"/>
              <a:t>16 juin Comité du programme à l’UMF de Verdun</a:t>
            </a:r>
          </a:p>
          <a:p>
            <a:r>
              <a:rPr lang="fr-FR" dirty="0" smtClean="0"/>
              <a:t>21 juin Collation des grades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5035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Comités de programme 2017-2018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Jeudi 21 septembre 2017  + Soirée des externes</a:t>
            </a:r>
          </a:p>
          <a:p>
            <a:r>
              <a:rPr lang="fr-FR" dirty="0" smtClean="0"/>
              <a:t>Vendredi 1</a:t>
            </a:r>
            <a:r>
              <a:rPr lang="fr-FR" baseline="30000" dirty="0" smtClean="0"/>
              <a:t>er</a:t>
            </a:r>
            <a:r>
              <a:rPr lang="fr-FR" dirty="0" smtClean="0"/>
              <a:t> décembre 2017</a:t>
            </a:r>
          </a:p>
          <a:p>
            <a:r>
              <a:rPr lang="fr-FR" dirty="0" smtClean="0"/>
              <a:t>Vendredi 16 février 2018</a:t>
            </a:r>
          </a:p>
          <a:p>
            <a:r>
              <a:rPr lang="fr-FR" dirty="0" smtClean="0"/>
              <a:t>Vendredi 20 avril 2018</a:t>
            </a:r>
          </a:p>
          <a:p>
            <a:r>
              <a:rPr lang="fr-FR" dirty="0" smtClean="0"/>
              <a:t>Jeudi 14 juin 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064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22 septembre Journée de développement professoral</a:t>
            </a:r>
          </a:p>
          <a:p>
            <a:r>
              <a:rPr lang="fr-FR" dirty="0" smtClean="0"/>
              <a:t>19-20 octobre Retraite du programme</a:t>
            </a:r>
          </a:p>
          <a:p>
            <a:r>
              <a:rPr lang="fr-FR" dirty="0" smtClean="0"/>
              <a:t>30 octobre Journée des DP</a:t>
            </a:r>
          </a:p>
          <a:p>
            <a:r>
              <a:rPr lang="fr-FR" dirty="0" smtClean="0"/>
              <a:t>8 au 11 novembre FMF, à Montréal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7111021"/>
      </p:ext>
    </p:extLst>
  </p:cSld>
  <p:clrMapOvr>
    <a:masterClrMapping/>
  </p:clrMapOvr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7</TotalTime>
  <Words>104</Words>
  <Application>Microsoft Macintosh PowerPoint</Application>
  <PresentationFormat>Présentation à l'écran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Inspiration</vt:lpstr>
      <vt:lpstr>DATES À RETENIR</vt:lpstr>
      <vt:lpstr>MAI et JUIN 2017</vt:lpstr>
      <vt:lpstr>Comités de programme 2017-2018</vt:lpstr>
      <vt:lpstr>AUTRES</vt:lpstr>
    </vt:vector>
  </TitlesOfParts>
  <Company>UdeM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DATES À RETENIR</dc:title>
  <dc:creator>Isabelle Tardif</dc:creator>
  <cp:lastModifiedBy>Isabelle Tardif</cp:lastModifiedBy>
  <cp:revision>1</cp:revision>
  <dcterms:created xsi:type="dcterms:W3CDTF">2017-04-27T20:42:05Z</dcterms:created>
  <dcterms:modified xsi:type="dcterms:W3CDTF">2017-04-27T20:50:15Z</dcterms:modified>
</cp:coreProperties>
</file>