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jeudi 15 juin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jeudi 15 juin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8243277" cy="1927225"/>
          </a:xfrm>
        </p:spPr>
        <p:txBody>
          <a:bodyPr/>
          <a:lstStyle/>
          <a:p>
            <a:r>
              <a:rPr lang="fr-FR" sz="4800" dirty="0" smtClean="0"/>
              <a:t>Journée de l’érudition et de la recherche 2017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16 juin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26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110 présentations</a:t>
            </a:r>
            <a:endParaRPr lang="fr-FR" dirty="0" smtClean="0"/>
          </a:p>
          <a:p>
            <a:r>
              <a:rPr lang="fr-FR" dirty="0" smtClean="0"/>
              <a:t>374 inscriptions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78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Mentions </a:t>
            </a:r>
            <a:r>
              <a:rPr lang="fr-FR" dirty="0"/>
              <a:t>d’honneur </a:t>
            </a:r>
            <a:r>
              <a:rPr lang="fr-FR" dirty="0" smtClean="0"/>
              <a:t>(notes &gt; 90%)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N. </a:t>
            </a:r>
            <a:r>
              <a:rPr lang="fr-FR" dirty="0" err="1" smtClean="0"/>
              <a:t>Toledano</a:t>
            </a:r>
            <a:r>
              <a:rPr lang="fr-FR" dirty="0" smtClean="0"/>
              <a:t>, Notre-Dame</a:t>
            </a:r>
          </a:p>
          <a:p>
            <a:r>
              <a:rPr lang="fr-FR" dirty="0" smtClean="0"/>
              <a:t>C. Dumont, Sud de Lanaudière</a:t>
            </a:r>
          </a:p>
          <a:p>
            <a:r>
              <a:rPr lang="fr-FR" dirty="0" smtClean="0"/>
              <a:t>M. </a:t>
            </a:r>
            <a:r>
              <a:rPr lang="fr-FR" dirty="0" err="1" smtClean="0"/>
              <a:t>Mujica</a:t>
            </a:r>
            <a:r>
              <a:rPr lang="fr-FR" dirty="0" smtClean="0"/>
              <a:t> et N. Patel, HMR</a:t>
            </a:r>
          </a:p>
          <a:p>
            <a:r>
              <a:rPr lang="fr-FR" dirty="0" smtClean="0"/>
              <a:t>K. Benoit et M. </a:t>
            </a:r>
            <a:r>
              <a:rPr lang="fr-FR" dirty="0" err="1" smtClean="0"/>
              <a:t>Durivage</a:t>
            </a:r>
            <a:r>
              <a:rPr lang="fr-FR" dirty="0" smtClean="0"/>
              <a:t>, La Sarre</a:t>
            </a:r>
          </a:p>
          <a:p>
            <a:r>
              <a:rPr lang="fr-FR" dirty="0" smtClean="0"/>
              <a:t>J. </a:t>
            </a:r>
            <a:r>
              <a:rPr lang="fr-FR" dirty="0" err="1" smtClean="0"/>
              <a:t>Perusse</a:t>
            </a:r>
            <a:r>
              <a:rPr lang="fr-FR" dirty="0" smtClean="0"/>
              <a:t> et I. Bruneau, Marigot</a:t>
            </a:r>
          </a:p>
          <a:p>
            <a:r>
              <a:rPr lang="fr-FR" dirty="0" smtClean="0"/>
              <a:t>J. Bergeron-Gosselin et D. Nguyen, Verdun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M.-C. Guillet, Bordeaux-C.</a:t>
            </a:r>
          </a:p>
          <a:p>
            <a:r>
              <a:rPr lang="fr-FR" dirty="0" smtClean="0"/>
              <a:t>M. </a:t>
            </a:r>
            <a:r>
              <a:rPr lang="fr-FR" dirty="0" err="1" smtClean="0"/>
              <a:t>Dulude</a:t>
            </a:r>
            <a:r>
              <a:rPr lang="fr-FR" dirty="0" smtClean="0"/>
              <a:t>, Bordeaux-C.</a:t>
            </a:r>
          </a:p>
          <a:p>
            <a:r>
              <a:rPr lang="fr-FR" dirty="0" smtClean="0"/>
              <a:t>L. Nguyen, HSC</a:t>
            </a:r>
            <a:endParaRPr lang="fr-FR" dirty="0"/>
          </a:p>
          <a:p>
            <a:r>
              <a:rPr lang="fr-FR" dirty="0" smtClean="0"/>
              <a:t>P. Doré, W. </a:t>
            </a:r>
            <a:r>
              <a:rPr lang="fr-FR" dirty="0" err="1" smtClean="0"/>
              <a:t>Ramtani</a:t>
            </a:r>
            <a:r>
              <a:rPr lang="fr-FR" dirty="0" smtClean="0"/>
              <a:t>, S. Gatien, Verdun</a:t>
            </a:r>
          </a:p>
          <a:p>
            <a:r>
              <a:rPr lang="fr-FR" dirty="0" smtClean="0"/>
              <a:t>L</a:t>
            </a:r>
            <a:r>
              <a:rPr lang="fr-FR" dirty="0"/>
              <a:t>.-P. Dufour, R3 urgence</a:t>
            </a:r>
          </a:p>
          <a:p>
            <a:r>
              <a:rPr lang="fr-FR" dirty="0"/>
              <a:t>J.-S. Cantin, R3 </a:t>
            </a:r>
            <a:r>
              <a:rPr lang="fr-FR" dirty="0" smtClean="0"/>
              <a:t>urgence</a:t>
            </a:r>
          </a:p>
          <a:p>
            <a:r>
              <a:rPr lang="fr-FR" dirty="0" smtClean="0"/>
              <a:t>M. Barrette-Goulet, N. David, A. Forget, L. Lefebvre, J. Perreault-Bishop, M. </a:t>
            </a:r>
            <a:r>
              <a:rPr lang="fr-FR" dirty="0" err="1" smtClean="0"/>
              <a:t>Pfleiderer</a:t>
            </a:r>
            <a:r>
              <a:rPr lang="fr-FR" dirty="0" smtClean="0"/>
              <a:t>, St-Jér</a:t>
            </a:r>
            <a:r>
              <a:rPr lang="fr-FR" dirty="0" smtClean="0"/>
              <a:t>ôme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26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Pascale </a:t>
            </a:r>
            <a:r>
              <a:rPr lang="fr-FR" dirty="0"/>
              <a:t>Thomas Couture « Soins palliatifs : une intervention précoce serait-elle meilleure pour le patient et pour la société </a:t>
            </a:r>
            <a:r>
              <a:rPr lang="fr-FR" dirty="0" smtClean="0"/>
              <a:t>», UMF HMR</a:t>
            </a:r>
          </a:p>
          <a:p>
            <a:r>
              <a:rPr lang="fr-FR" dirty="0" smtClean="0"/>
              <a:t>Myriam </a:t>
            </a:r>
            <a:r>
              <a:rPr lang="fr-FR" dirty="0"/>
              <a:t>Auclair « Prévenir les troubles alimentaires dès la petite enfance </a:t>
            </a:r>
            <a:r>
              <a:rPr lang="fr-FR" dirty="0" smtClean="0"/>
              <a:t>», UMF Bordeaux-C.</a:t>
            </a:r>
          </a:p>
          <a:p>
            <a:r>
              <a:rPr lang="fr-FR" dirty="0" smtClean="0"/>
              <a:t>Jérémie </a:t>
            </a:r>
            <a:r>
              <a:rPr lang="fr-FR" dirty="0"/>
              <a:t>Marcoux « Traitement de l’embonpoint et l’obésité primaire chez les 6-18 ans en 1</a:t>
            </a:r>
            <a:r>
              <a:rPr lang="fr-FR" baseline="30000" dirty="0"/>
              <a:t>ère</a:t>
            </a:r>
            <a:r>
              <a:rPr lang="fr-FR" dirty="0"/>
              <a:t> ligne </a:t>
            </a:r>
            <a:r>
              <a:rPr lang="fr-FR" dirty="0" smtClean="0"/>
              <a:t>», UMF HMR</a:t>
            </a:r>
          </a:p>
          <a:p>
            <a:r>
              <a:rPr lang="fr-FR" dirty="0" smtClean="0"/>
              <a:t>Charlotte </a:t>
            </a:r>
            <a:r>
              <a:rPr lang="fr-FR" dirty="0" err="1" smtClean="0"/>
              <a:t>Jolicoeur</a:t>
            </a:r>
            <a:r>
              <a:rPr lang="fr-FR" dirty="0" smtClean="0"/>
              <a:t> et Mathieu </a:t>
            </a:r>
            <a:r>
              <a:rPr lang="fr-FR" dirty="0" err="1" smtClean="0"/>
              <a:t>Duchaine</a:t>
            </a:r>
            <a:r>
              <a:rPr lang="fr-FR" dirty="0" smtClean="0"/>
              <a:t> « Docteur un produit miracle à la télé, de mes bas supports je suis libéré? », UMF Shawinigan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748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Prix Réseau 1 Québec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Léna </a:t>
            </a:r>
            <a:r>
              <a:rPr lang="fr-FR" dirty="0" err="1"/>
              <a:t>Wognin</a:t>
            </a:r>
            <a:r>
              <a:rPr lang="fr-FR" dirty="0"/>
              <a:t>, Jessica Claveau et Maxime </a:t>
            </a:r>
            <a:r>
              <a:rPr lang="fr-FR" dirty="0" err="1"/>
              <a:t>Crevier</a:t>
            </a:r>
            <a:r>
              <a:rPr lang="fr-FR" dirty="0"/>
              <a:t>-Tousignant « Les patients absents à leur rendez-vous: impact sur l’accessibilité nos services cliniques, et pourquoi ne viennent-ils pas? </a:t>
            </a:r>
            <a:r>
              <a:rPr lang="fr-FR" dirty="0" smtClean="0"/>
              <a:t>», UMF Marigot et HMR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57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Soumission pour les prix CMFC/CQMF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Prix de l’érudition</a:t>
            </a:r>
          </a:p>
          <a:p>
            <a:pPr lvl="1"/>
            <a:r>
              <a:rPr lang="fr-FR" dirty="0" smtClean="0"/>
              <a:t>Pascale </a:t>
            </a:r>
            <a:r>
              <a:rPr lang="fr-FR" dirty="0"/>
              <a:t>Thomas </a:t>
            </a:r>
            <a:r>
              <a:rPr lang="fr-FR" dirty="0" smtClean="0"/>
              <a:t>Couture « Soins </a:t>
            </a:r>
            <a:r>
              <a:rPr lang="fr-FR" dirty="0"/>
              <a:t>palliatifs : une intervention précoce serait-elle meilleure pour le patient et pour la </a:t>
            </a:r>
            <a:r>
              <a:rPr lang="fr-FR" dirty="0" smtClean="0"/>
              <a:t>société »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Prix de la recherche</a:t>
            </a:r>
          </a:p>
          <a:p>
            <a:pPr lvl="1"/>
            <a:r>
              <a:rPr lang="fr-FR" dirty="0" smtClean="0"/>
              <a:t>Léna </a:t>
            </a:r>
            <a:r>
              <a:rPr lang="fr-FR" dirty="0" err="1"/>
              <a:t>Wognin</a:t>
            </a:r>
            <a:r>
              <a:rPr lang="fr-FR" dirty="0"/>
              <a:t>, Jessica Claveau et Maxime </a:t>
            </a:r>
            <a:r>
              <a:rPr lang="fr-FR" dirty="0" err="1"/>
              <a:t>Crevier</a:t>
            </a:r>
            <a:r>
              <a:rPr lang="fr-FR" dirty="0"/>
              <a:t>-</a:t>
            </a:r>
            <a:r>
              <a:rPr lang="fr-FR" dirty="0" smtClean="0"/>
              <a:t>Tousignant « Les </a:t>
            </a:r>
            <a:r>
              <a:rPr lang="fr-FR" dirty="0"/>
              <a:t>patients absents à leur rendez-</a:t>
            </a:r>
            <a:r>
              <a:rPr lang="fr-FR" dirty="0" smtClean="0"/>
              <a:t>vous: impact </a:t>
            </a:r>
            <a:r>
              <a:rPr lang="fr-FR" dirty="0"/>
              <a:t>sur l’accessibilité nos services cliniques, et pourquoi ne viennent-ils pas</a:t>
            </a:r>
            <a:r>
              <a:rPr lang="fr-FR" dirty="0" smtClean="0"/>
              <a:t>? »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Prix Nadine St-Pierre</a:t>
            </a:r>
          </a:p>
          <a:p>
            <a:pPr lvl="1"/>
            <a:r>
              <a:rPr lang="fr-FR" dirty="0" smtClean="0"/>
              <a:t>Myriam Auclair « Prévenir </a:t>
            </a:r>
            <a:r>
              <a:rPr lang="fr-FR" dirty="0"/>
              <a:t>les troubles alimentaires dès la petite </a:t>
            </a:r>
            <a:r>
              <a:rPr lang="fr-FR" dirty="0" smtClean="0"/>
              <a:t>enfance »</a:t>
            </a:r>
          </a:p>
          <a:p>
            <a:pPr lvl="1"/>
            <a:r>
              <a:rPr lang="fr-FR" dirty="0" smtClean="0"/>
              <a:t>Jérémie Marcoux « Traitement </a:t>
            </a:r>
            <a:r>
              <a:rPr lang="fr-FR" dirty="0"/>
              <a:t>de l’embonpoint et l’obésité primaire chez les 6-18 ans en 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ligne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416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48</TotalTime>
  <Words>199</Words>
  <Application>Microsoft Macintosh PowerPoint</Application>
  <PresentationFormat>Présentation à l'écran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Clarté</vt:lpstr>
      <vt:lpstr>Journée de l’érudition et de la recherche 2017</vt:lpstr>
      <vt:lpstr>Présentation PowerPoint</vt:lpstr>
      <vt:lpstr>Mentions d’honneur (notes &gt; 90%)</vt:lpstr>
      <vt:lpstr>Prix</vt:lpstr>
      <vt:lpstr>Prix Réseau 1 Québec</vt:lpstr>
      <vt:lpstr>Soumission pour les prix CMFC/CQMF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 l’érudition 2017</dc:title>
  <dc:creator>Isabelle Tardif</dc:creator>
  <cp:lastModifiedBy>Isabelle Tardif</cp:lastModifiedBy>
  <cp:revision>8</cp:revision>
  <dcterms:created xsi:type="dcterms:W3CDTF">2017-06-10T16:36:26Z</dcterms:created>
  <dcterms:modified xsi:type="dcterms:W3CDTF">2017-06-16T02:33:49Z</dcterms:modified>
</cp:coreProperties>
</file>