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C0659A8-14B2-A04D-87A6-840E88090B63}" type="datetimeFigureOut">
              <a:rPr lang="en-US" smtClean="0"/>
              <a:t>17-06-15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67C0944-5D6C-E74B-B389-8CF93067F57B}" type="slidenum">
              <a:rPr lang="fr-CA" smtClean="0"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Cadre de référence</a:t>
            </a:r>
            <a:endParaRPr lang="fr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/>
              <a:t>Comité de programme</a:t>
            </a:r>
            <a:endParaRPr lang="fr-CA" sz="4400" dirty="0"/>
          </a:p>
        </p:txBody>
      </p:sp>
    </p:spTree>
    <p:extLst>
      <p:ext uri="{BB962C8B-B14F-4D97-AF65-F5344CB8AC3E}">
        <p14:creationId xmlns:p14="http://schemas.microsoft.com/office/powerpoint/2010/main" val="179790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Modification du cadre de référence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3502889"/>
            <a:ext cx="7662864" cy="2534374"/>
          </a:xfrm>
        </p:spPr>
        <p:txBody>
          <a:bodyPr/>
          <a:lstStyle/>
          <a:p>
            <a:r>
              <a:rPr lang="fr-CA" sz="2800" dirty="0" smtClean="0"/>
              <a:t>Modification de la composition du comité</a:t>
            </a:r>
          </a:p>
          <a:p>
            <a:r>
              <a:rPr lang="fr-CA" sz="2800" dirty="0" smtClean="0"/>
              <a:t>Ajout de la spécification   »membre votant »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3070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Composition membres votants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sz="2800" dirty="0" smtClean="0"/>
              <a:t>Le directeur du programme et ses adjoints</a:t>
            </a:r>
          </a:p>
          <a:p>
            <a:r>
              <a:rPr lang="fr-CA" sz="2800" dirty="0" smtClean="0"/>
              <a:t>Le DLP ou son représentant (1 par CUMF)</a:t>
            </a:r>
          </a:p>
          <a:p>
            <a:r>
              <a:rPr lang="fr-CA" sz="2800" dirty="0" smtClean="0"/>
              <a:t>La directrice des programmes avancés (1)</a:t>
            </a:r>
          </a:p>
          <a:p>
            <a:r>
              <a:rPr lang="fr-CA" sz="2800" dirty="0" smtClean="0"/>
              <a:t>Les résidents coordonnateurs (2)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64334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Composition- membres </a:t>
            </a:r>
            <a:br>
              <a:rPr lang="fr-CA" dirty="0" smtClean="0"/>
            </a:br>
            <a:r>
              <a:rPr lang="fr-CA" dirty="0" smtClean="0"/>
              <a:t>NON votants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Le représentant du développement professoral</a:t>
            </a:r>
          </a:p>
          <a:p>
            <a:r>
              <a:rPr lang="fr-CA" dirty="0" smtClean="0"/>
              <a:t>Le représentant des pratiques collaboratives</a:t>
            </a:r>
          </a:p>
          <a:p>
            <a:r>
              <a:rPr lang="fr-CA" dirty="0" smtClean="0"/>
              <a:t>La vice-doyenne</a:t>
            </a:r>
          </a:p>
          <a:p>
            <a:r>
              <a:rPr lang="fr-CA" dirty="0" smtClean="0"/>
              <a:t>La directrice du département</a:t>
            </a:r>
          </a:p>
          <a:p>
            <a:r>
              <a:rPr lang="fr-CA" dirty="0" smtClean="0"/>
              <a:t>Le directeur du pré-gradué</a:t>
            </a:r>
          </a:p>
          <a:p>
            <a:r>
              <a:rPr lang="fr-CA" dirty="0" smtClean="0"/>
              <a:t>La coordonnatrice académique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0173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Invités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3200" dirty="0" smtClean="0"/>
              <a:t>Toutes les  autres personnes peuvent, sans </a:t>
            </a:r>
            <a:r>
              <a:rPr lang="fr-CA" sz="3200" dirty="0" smtClean="0"/>
              <a:t>être dans la composition de base, être invités par le directeur à participer aux réunions du comité de programme en fonction des sujets traités.</a:t>
            </a:r>
            <a:endParaRPr lang="fr-CA" sz="3200" dirty="0"/>
          </a:p>
        </p:txBody>
      </p:sp>
    </p:spTree>
    <p:extLst>
      <p:ext uri="{BB962C8B-B14F-4D97-AF65-F5344CB8AC3E}">
        <p14:creationId xmlns:p14="http://schemas.microsoft.com/office/powerpoint/2010/main" val="3809530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18</TotalTime>
  <Words>119</Words>
  <Application>Microsoft Macintosh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Genesis</vt:lpstr>
      <vt:lpstr>Cadre de référence</vt:lpstr>
      <vt:lpstr>Modification du cadre de référence</vt:lpstr>
      <vt:lpstr>Composition membres votants</vt:lpstr>
      <vt:lpstr>Composition- membres  NON votants</vt:lpstr>
      <vt:lpstr>Invités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Cadre de référence</dc:title>
  <dc:creator>Alain Papineau</dc:creator>
  <cp:lastModifiedBy>Alain Papineau</cp:lastModifiedBy>
  <cp:revision>2</cp:revision>
  <dcterms:created xsi:type="dcterms:W3CDTF">2017-06-15T15:47:30Z</dcterms:created>
  <dcterms:modified xsi:type="dcterms:W3CDTF">2017-06-15T16:06:02Z</dcterms:modified>
</cp:coreProperties>
</file>