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Amélioration de la qualité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4134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Questionnaires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Périnatalité</a:t>
            </a:r>
          </a:p>
          <a:p>
            <a:r>
              <a:rPr lang="fr-CA" dirty="0" smtClean="0"/>
              <a:t>SAPA</a:t>
            </a:r>
          </a:p>
          <a:p>
            <a:r>
              <a:rPr lang="fr-CA" dirty="0" smtClean="0"/>
              <a:t>UMF</a:t>
            </a:r>
          </a:p>
          <a:p>
            <a:r>
              <a:rPr lang="fr-CA" dirty="0" smtClean="0"/>
              <a:t>PABP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5077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Questionnaires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CMFC </a:t>
            </a:r>
            <a:r>
              <a:rPr lang="mr-IN" dirty="0" smtClean="0"/>
              <a:t>–</a:t>
            </a:r>
            <a:r>
              <a:rPr lang="fr-CA" dirty="0" smtClean="0"/>
              <a:t> Triple C</a:t>
            </a:r>
          </a:p>
          <a:p>
            <a:r>
              <a:rPr lang="fr-CA" dirty="0" smtClean="0"/>
              <a:t>70% de réponse l’an dernier</a:t>
            </a:r>
          </a:p>
          <a:p>
            <a:r>
              <a:rPr lang="fr-CA" dirty="0" smtClean="0"/>
              <a:t>Il est important de dire aux résidents qu’ils doivent remplir ce questionnaire m</a:t>
            </a:r>
            <a:r>
              <a:rPr lang="fr-CA" dirty="0" smtClean="0"/>
              <a:t>ême si le CMFC le laisse optionnel. Nous utilisons ces données plutôt que de remettre aux résidents un autre questionnaire maison.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08747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Comité d’agrément facultaire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Visite interne des milieux prévue en 2018 et début 2019</a:t>
            </a:r>
          </a:p>
          <a:p>
            <a:r>
              <a:rPr lang="fr-CA" dirty="0" smtClean="0"/>
              <a:t>Le système </a:t>
            </a:r>
            <a:r>
              <a:rPr lang="fr-CA" dirty="0" err="1" smtClean="0"/>
              <a:t>CanRAC</a:t>
            </a:r>
            <a:r>
              <a:rPr lang="fr-CA" dirty="0" smtClean="0"/>
              <a:t> ne sera probablement pas pr</a:t>
            </a:r>
            <a:r>
              <a:rPr lang="fr-CA" dirty="0" smtClean="0"/>
              <a:t>êt à ce moment</a:t>
            </a:r>
          </a:p>
          <a:p>
            <a:r>
              <a:rPr lang="fr-CA" dirty="0" smtClean="0"/>
              <a:t>Chaque DLP sera appelé à faire une visite d’UMF en compagnie d’un résident et d’une adjoint au VDEMPD</a:t>
            </a:r>
          </a:p>
          <a:p>
            <a:r>
              <a:rPr lang="fr-CA" dirty="0" smtClean="0"/>
              <a:t>S’assurer d’avoir des documents en ordre d’ici là.</a:t>
            </a:r>
          </a:p>
        </p:txBody>
      </p:sp>
    </p:spTree>
    <p:extLst>
      <p:ext uri="{BB962C8B-B14F-4D97-AF65-F5344CB8AC3E}">
        <p14:creationId xmlns:p14="http://schemas.microsoft.com/office/powerpoint/2010/main" val="13269515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9</TotalTime>
  <Words>106</Words>
  <Application>Microsoft Macintosh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Genesis</vt:lpstr>
      <vt:lpstr>Amélioration de la qualité</vt:lpstr>
      <vt:lpstr>Questionnaires</vt:lpstr>
      <vt:lpstr>Questionnaires</vt:lpstr>
      <vt:lpstr>Comité d’agrément facultaire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Amélioration de la qualité</dc:title>
  <dc:creator>Alain Papineau</dc:creator>
  <cp:lastModifiedBy>Alain Papineau</cp:lastModifiedBy>
  <cp:revision>1</cp:revision>
  <dcterms:created xsi:type="dcterms:W3CDTF">2017-06-15T16:41:25Z</dcterms:created>
  <dcterms:modified xsi:type="dcterms:W3CDTF">2017-06-15T16:51:22Z</dcterms:modified>
</cp:coreProperties>
</file>