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77" r:id="rId2"/>
    <p:sldId id="307" r:id="rId3"/>
    <p:sldId id="317" r:id="rId4"/>
    <p:sldId id="309" r:id="rId5"/>
    <p:sldId id="308" r:id="rId6"/>
    <p:sldId id="313" r:id="rId7"/>
    <p:sldId id="310" r:id="rId8"/>
    <p:sldId id="314" r:id="rId9"/>
    <p:sldId id="316" r:id="rId10"/>
    <p:sldId id="318" r:id="rId11"/>
    <p:sldId id="312" r:id="rId12"/>
    <p:sldId id="31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307"/>
            <p14:sldId id="317"/>
            <p14:sldId id="309"/>
            <p14:sldId id="308"/>
            <p14:sldId id="313"/>
            <p14:sldId id="310"/>
            <p14:sldId id="314"/>
            <p14:sldId id="316"/>
            <p14:sldId id="318"/>
            <p14:sldId id="312"/>
            <p14:sldId id="31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2" autoAdjust="0"/>
    <p:restoredTop sz="89825" autoAdjust="0"/>
  </p:normalViewPr>
  <p:slideViewPr>
    <p:cSldViewPr>
      <p:cViewPr varScale="1">
        <p:scale>
          <a:sx n="82" d="100"/>
          <a:sy n="82" d="100"/>
        </p:scale>
        <p:origin x="-1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0F830A1-3891-4B82-A120-081866556DA0}" type="datetimeFigureOut">
              <a:rPr lang="en-US"/>
              <a:pPr/>
              <a:t>2017-04-27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8CC9574-A819-4FE4-99A7-1E27AD09ADC2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04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Cette présentation illustre les nouvelles fonctionnalités de PowerPoint, qui sont optimisées pour un affichage sous forme de diaporama. Ces diapositives visent à vous donner des idées pour créer des présentations captivantes dans PowerPoint 2011.</a:t>
            </a:r>
          </a:p>
          <a:p>
            <a:endParaRPr lang="fr-FR" dirty="0" smtClean="0"/>
          </a:p>
          <a:p>
            <a:pPr>
              <a:spcBef>
                <a:spcPct val="0"/>
              </a:spcBef>
            </a:pPr>
            <a:r>
              <a:rPr lang="fr-FR" dirty="0" smtClean="0"/>
              <a:t>Pour obtenir d’autres exemples de modèles, cliquez sur le menu Fichier, puis sur Nouveau à partir d'un modèle. Sous Modèles, cliquez sur Présentations.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fr-FR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fr-FR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fr-CA" smtClean="0"/>
              <a:t>Cliquez et modifiez le titre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édia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fr-F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fr-FR"/>
            </a:lvl1pPr>
          </a:lstStyle>
          <a:p>
            <a:pPr eaLnBrk="1" latinLnBrk="0" hangingPunct="1"/>
            <a:r>
              <a:rPr lang="fr-CA" smtClean="0"/>
              <a:t>Cliquez sur l'icône pour ajouter l'élément multimédia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fr-FR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fr-F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fr-FR" sz="3200"/>
            </a:lvl1pPr>
            <a:lvl2pPr marL="457200" indent="0" eaLnBrk="1" latinLnBrk="0" hangingPunct="1">
              <a:buNone/>
              <a:defRPr kumimoji="0" lang="fr-FR" sz="2800"/>
            </a:lvl2pPr>
            <a:lvl3pPr marL="914400" indent="0" eaLnBrk="1" latinLnBrk="0" hangingPunct="1">
              <a:buNone/>
              <a:defRPr kumimoji="0" lang="fr-FR" sz="2400"/>
            </a:lvl3pPr>
            <a:lvl4pPr marL="1371600" indent="0" eaLnBrk="1" latinLnBrk="0" hangingPunct="1">
              <a:buNone/>
              <a:defRPr kumimoji="0" lang="fr-FR" sz="2000"/>
            </a:lvl4pPr>
            <a:lvl5pPr marL="1828800" indent="0" eaLnBrk="1" latinLnBrk="0" hangingPunct="1">
              <a:buNone/>
              <a:defRPr kumimoji="0" lang="fr-FR" sz="2000"/>
            </a:lvl5pPr>
            <a:lvl6pPr marL="2286000" indent="0" eaLnBrk="1" latinLnBrk="0" hangingPunct="1">
              <a:buNone/>
              <a:defRPr kumimoji="0" lang="fr-FR" sz="2000"/>
            </a:lvl6pPr>
            <a:lvl7pPr marL="2743200" indent="0" eaLnBrk="1" latinLnBrk="0" hangingPunct="1">
              <a:buNone/>
              <a:defRPr kumimoji="0" lang="fr-FR" sz="2000"/>
            </a:lvl7pPr>
            <a:lvl8pPr marL="3200400" indent="0" eaLnBrk="1" latinLnBrk="0" hangingPunct="1">
              <a:buNone/>
              <a:defRPr kumimoji="0" lang="fr-FR" sz="2000"/>
            </a:lvl8pPr>
            <a:lvl9pPr marL="3657600" indent="0" eaLnBrk="1" latinLnBrk="0" hangingPunct="1">
              <a:buNone/>
              <a:defRPr kumimoji="0" lang="fr-FR" sz="2000"/>
            </a:lvl9pPr>
          </a:lstStyle>
          <a:p>
            <a:pPr eaLnBrk="1" latinLnBrk="0" hangingPunct="1"/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texte vertic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fr-FR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    Modifiez le style du titre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fr-FR" sz="3000" b="1" cap="all"/>
            </a:lvl1pPr>
          </a:lstStyle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fr-FR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 : accentu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fr-FR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fr-FR"/>
            </a:lvl1pPr>
          </a:lstStyle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seul : accentu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fr-FR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fr-FR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avec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fr-FR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fr-FR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bg1"/>
                </a:solidFill>
              </a:defRPr>
            </a:lvl1pPr>
            <a:lvl2pPr eaLnBrk="1" latinLnBrk="0" hangingPunct="1">
              <a:defRPr kumimoji="0" lang="fr-FR" sz="2800">
                <a:solidFill>
                  <a:schemeClr val="bg1"/>
                </a:solidFill>
              </a:defRPr>
            </a:lvl2pPr>
            <a:lvl3pPr eaLnBrk="1" latinLnBrk="0" hangingPunct="1">
              <a:defRPr kumimoji="0" lang="fr-FR" sz="2400">
                <a:solidFill>
                  <a:schemeClr val="bg1"/>
                </a:solidFill>
              </a:defRPr>
            </a:lvl3pPr>
            <a:lvl4pPr eaLnBrk="1" latinLnBrk="0" hangingPunct="1">
              <a:defRPr kumimoji="0" lang="fr-FR" sz="2000">
                <a:solidFill>
                  <a:schemeClr val="bg1"/>
                </a:solidFill>
              </a:defRPr>
            </a:lvl4pPr>
            <a:lvl5pPr eaLnBrk="1" latinLnBrk="0" hangingPunct="1">
              <a:defRPr kumimoji="0" lang="fr-FR" sz="2000">
                <a:solidFill>
                  <a:schemeClr val="bg1"/>
                </a:solidFill>
              </a:defRPr>
            </a:lvl5pPr>
            <a:lvl6pPr eaLnBrk="1" latinLnBrk="0" hangingPunct="1">
              <a:defRPr kumimoji="0" lang="fr-FR" sz="2000"/>
            </a:lvl6pPr>
            <a:lvl7pPr eaLnBrk="1" latinLnBrk="0" hangingPunct="1">
              <a:defRPr kumimoji="0" lang="fr-FR" sz="2000"/>
            </a:lvl7pPr>
            <a:lvl8pPr eaLnBrk="1" latinLnBrk="0" hangingPunct="1">
              <a:defRPr kumimoji="0" lang="fr-FR" sz="2000"/>
            </a:lvl8pPr>
            <a:lvl9pPr eaLnBrk="1" latinLnBrk="0" hangingPunct="1">
              <a:defRPr kumimoji="0" lang="fr-FR" sz="2000"/>
            </a:lvl9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r-CA" smtClean="0"/>
              <a:t>Cliquez et modifiez le titre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en-US"/>
              <a:pPr/>
              <a:t>2017-04-27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fr-FR" dirty="0" smtClean="0"/>
              <a:t>Comité </a:t>
            </a:r>
            <a:r>
              <a:rPr lang="fr-FR" dirty="0" smtClean="0"/>
              <a:t>du </a:t>
            </a:r>
            <a:r>
              <a:rPr lang="fr-FR" dirty="0" smtClean="0"/>
              <a:t>programme 28 avril 2017</a:t>
            </a:r>
            <a:endParaRPr lang="fr-F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fr-FR" sz="5600" b="0" dirty="0" smtClean="0"/>
              <a:t>Programme académique</a:t>
            </a:r>
            <a:endParaRPr lang="fr-FR" sz="56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formations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Programme</a:t>
            </a:r>
          </a:p>
          <a:p>
            <a:pPr lvl="1"/>
            <a:r>
              <a:rPr lang="fr-FR" dirty="0" smtClean="0"/>
              <a:t>GESTA</a:t>
            </a:r>
          </a:p>
          <a:p>
            <a:pPr lvl="1"/>
            <a:r>
              <a:rPr lang="fr-FR" dirty="0" smtClean="0"/>
              <a:t>PRN</a:t>
            </a:r>
          </a:p>
          <a:p>
            <a:r>
              <a:rPr lang="fr-FR" dirty="0" smtClean="0"/>
              <a:t>Facultaires</a:t>
            </a:r>
          </a:p>
          <a:p>
            <a:pPr lvl="1"/>
            <a:r>
              <a:rPr lang="fr-FR" dirty="0" smtClean="0"/>
              <a:t>ACLS</a:t>
            </a:r>
          </a:p>
          <a:p>
            <a:pPr lvl="1"/>
            <a:r>
              <a:rPr lang="fr-FR" dirty="0" smtClean="0"/>
              <a:t>Sécurité</a:t>
            </a:r>
          </a:p>
          <a:p>
            <a:pPr lvl="1"/>
            <a:r>
              <a:rPr lang="fr-FR" dirty="0" smtClean="0"/>
              <a:t>Pédagogie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50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Ateliers de locomoteur à développer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</a:t>
            </a:r>
            <a:r>
              <a:rPr lang="fr-CA" dirty="0" smtClean="0"/>
              <a:t>artage </a:t>
            </a:r>
            <a:r>
              <a:rPr lang="fr-CA" dirty="0"/>
              <a:t>outils et idées</a:t>
            </a:r>
          </a:p>
          <a:p>
            <a:pPr lvl="1"/>
            <a:r>
              <a:rPr lang="fr-CA" dirty="0"/>
              <a:t>DVD </a:t>
            </a:r>
            <a:r>
              <a:rPr lang="fr-CA" dirty="0" smtClean="0"/>
              <a:t>UMF </a:t>
            </a:r>
            <a:r>
              <a:rPr lang="fr-CA" dirty="0"/>
              <a:t>Verdun</a:t>
            </a:r>
          </a:p>
          <a:p>
            <a:pPr lvl="1"/>
            <a:r>
              <a:rPr lang="fr-CA" dirty="0" smtClean="0"/>
              <a:t>Vidéo </a:t>
            </a:r>
            <a:r>
              <a:rPr lang="fr-CA" dirty="0"/>
              <a:t>FMOQ</a:t>
            </a:r>
          </a:p>
          <a:p>
            <a:r>
              <a:rPr lang="fr-FR" dirty="0" smtClean="0"/>
              <a:t>M</a:t>
            </a:r>
            <a:r>
              <a:rPr lang="fr-CA" dirty="0" err="1" smtClean="0"/>
              <a:t>andat</a:t>
            </a:r>
            <a:r>
              <a:rPr lang="fr-CA" dirty="0" smtClean="0"/>
              <a:t> </a:t>
            </a:r>
            <a:r>
              <a:rPr lang="fr-CA" dirty="0"/>
              <a:t>comité soins aux adultes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36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Vignettes cliniques en santé mentale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Cf</a:t>
            </a:r>
            <a:r>
              <a:rPr lang="fr-FR" dirty="0" smtClean="0"/>
              <a:t> présentation Dr Martin Potter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91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Guide académique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Mise </a:t>
            </a:r>
            <a:r>
              <a:rPr lang="fr-CA" dirty="0" smtClean="0"/>
              <a:t>à </a:t>
            </a:r>
            <a:r>
              <a:rPr lang="fr-CA" dirty="0" smtClean="0"/>
              <a:t>jour </a:t>
            </a:r>
            <a:r>
              <a:rPr lang="fr-CA" dirty="0" smtClean="0"/>
              <a:t>à venir pour </a:t>
            </a:r>
            <a:r>
              <a:rPr lang="fr-CA" dirty="0" smtClean="0"/>
              <a:t>juillet </a:t>
            </a:r>
            <a:r>
              <a:rPr lang="fr-CA" dirty="0" smtClean="0"/>
              <a:t>2017</a:t>
            </a:r>
          </a:p>
          <a:p>
            <a:r>
              <a:rPr lang="fr-CA" dirty="0" smtClean="0"/>
              <a:t>99 sujets prioritaires CMFC</a:t>
            </a:r>
          </a:p>
          <a:p>
            <a:pPr lvl="1"/>
            <a:r>
              <a:rPr lang="fr-CA" dirty="0" smtClean="0"/>
              <a:t>Doivent </a:t>
            </a:r>
            <a:r>
              <a:rPr lang="fr-CA" dirty="0" smtClean="0"/>
              <a:t>être couverts sur les 2 ans</a:t>
            </a:r>
          </a:p>
          <a:p>
            <a:pPr lvl="1"/>
            <a:r>
              <a:rPr lang="fr-CA" dirty="0" smtClean="0"/>
              <a:t>Activités cliniques et/ou académiques</a:t>
            </a:r>
          </a:p>
          <a:p>
            <a:pPr lvl="1"/>
            <a:r>
              <a:rPr lang="fr-FR" dirty="0"/>
              <a:t>R</a:t>
            </a:r>
            <a:r>
              <a:rPr lang="fr-CA" dirty="0" err="1"/>
              <a:t>esponsables</a:t>
            </a:r>
            <a:r>
              <a:rPr lang="fr-CA" dirty="0"/>
              <a:t> locaux doivent concentrer leur programme local sur ces 99 </a:t>
            </a:r>
            <a:r>
              <a:rPr lang="fr-CA" dirty="0" smtClean="0"/>
              <a:t>sujets (s’y référer pour le 25% du programme académique modulé localement)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2362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Situations d’urgence en médecine interne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R1</a:t>
            </a:r>
          </a:p>
          <a:p>
            <a:r>
              <a:rPr lang="fr-FR" dirty="0" smtClean="0"/>
              <a:t>Juillet et ao</a:t>
            </a:r>
            <a:r>
              <a:rPr lang="fr-FR" dirty="0" smtClean="0"/>
              <a:t>ût</a:t>
            </a:r>
          </a:p>
          <a:p>
            <a:r>
              <a:rPr lang="fr-FR" dirty="0" smtClean="0"/>
              <a:t>Horaire à venir</a:t>
            </a:r>
          </a:p>
          <a:p>
            <a:pPr lvl="1"/>
            <a:r>
              <a:rPr lang="fr-FR" dirty="0" smtClean="0"/>
              <a:t>Responsables locaux à identifier</a:t>
            </a:r>
          </a:p>
          <a:p>
            <a:r>
              <a:rPr lang="fr-FR" dirty="0" smtClean="0"/>
              <a:t>Tous les matins vs les regrouper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784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Programme PABP 2017-2018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Horaire finalisé</a:t>
            </a:r>
          </a:p>
          <a:p>
            <a:r>
              <a:rPr lang="fr-FR" dirty="0" smtClean="0"/>
              <a:t>F</a:t>
            </a:r>
            <a:r>
              <a:rPr lang="fr-CA" dirty="0" err="1" smtClean="0"/>
              <a:t>euille</a:t>
            </a:r>
            <a:r>
              <a:rPr lang="fr-CA" dirty="0" smtClean="0"/>
              <a:t> </a:t>
            </a:r>
            <a:r>
              <a:rPr lang="fr-CA" dirty="0" smtClean="0"/>
              <a:t>de </a:t>
            </a:r>
            <a:r>
              <a:rPr lang="fr-CA" dirty="0" smtClean="0"/>
              <a:t>réflexion</a:t>
            </a:r>
            <a:endParaRPr lang="fr-CA" dirty="0"/>
          </a:p>
          <a:p>
            <a:r>
              <a:rPr lang="fr-CA" dirty="0"/>
              <a:t>F</a:t>
            </a:r>
            <a:r>
              <a:rPr lang="fr-CA" dirty="0" smtClean="0"/>
              <a:t>ormulaire à remplir en groupe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90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Modules DCC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venir pour l’a</a:t>
            </a:r>
            <a:r>
              <a:rPr lang="fr-CA" dirty="0" smtClean="0"/>
              <a:t>nnée </a:t>
            </a:r>
            <a:r>
              <a:rPr lang="fr-CA" dirty="0" smtClean="0"/>
              <a:t>académique 2017-</a:t>
            </a:r>
            <a:r>
              <a:rPr lang="fr-CA" dirty="0" smtClean="0"/>
              <a:t>2018</a:t>
            </a:r>
          </a:p>
          <a:p>
            <a:r>
              <a:rPr lang="fr-CA" dirty="0" smtClean="0"/>
              <a:t>50 modules</a:t>
            </a:r>
            <a:endParaRPr lang="fr-CA" dirty="0" smtClean="0"/>
          </a:p>
          <a:p>
            <a:r>
              <a:rPr lang="fr-FR" dirty="0" smtClean="0"/>
              <a:t>C</a:t>
            </a:r>
            <a:r>
              <a:rPr lang="fr-CA" dirty="0" err="1" smtClean="0"/>
              <a:t>ontrat</a:t>
            </a:r>
            <a:r>
              <a:rPr lang="fr-CA" dirty="0" smtClean="0"/>
              <a:t> avec </a:t>
            </a:r>
            <a:r>
              <a:rPr lang="fr-CA" dirty="0" smtClean="0"/>
              <a:t>l’Université Laval formel à venir</a:t>
            </a:r>
          </a:p>
          <a:p>
            <a:pPr lvl="1"/>
            <a:r>
              <a:rPr lang="fr-CA" dirty="0" smtClean="0"/>
              <a:t>Notre </a:t>
            </a:r>
            <a:r>
              <a:rPr lang="fr-CA" dirty="0" smtClean="0"/>
              <a:t>implication dont participation pour MAJ (environ 8 modules par année)</a:t>
            </a:r>
          </a:p>
          <a:p>
            <a:pPr lvl="1"/>
            <a:r>
              <a:rPr lang="fr-CA" dirty="0" smtClean="0"/>
              <a:t>Comité d’érudition</a:t>
            </a:r>
            <a:endParaRPr lang="fr-CA" dirty="0"/>
          </a:p>
          <a:p>
            <a:pPr lvl="2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2561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Journées académiques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</a:t>
            </a:r>
            <a:r>
              <a:rPr lang="fr-CA" dirty="0" err="1" smtClean="0"/>
              <a:t>oraire</a:t>
            </a:r>
            <a:r>
              <a:rPr lang="fr-CA" dirty="0" smtClean="0"/>
              <a:t> </a:t>
            </a:r>
            <a:r>
              <a:rPr lang="fr-CA" dirty="0"/>
              <a:t>2017-</a:t>
            </a:r>
            <a:r>
              <a:rPr lang="fr-CA" dirty="0" smtClean="0"/>
              <a:t>2018</a:t>
            </a:r>
          </a:p>
          <a:p>
            <a:r>
              <a:rPr lang="fr-CA" dirty="0" smtClean="0"/>
              <a:t>Formation CSST ajoutée</a:t>
            </a:r>
            <a:endParaRPr lang="fr-CA" dirty="0"/>
          </a:p>
          <a:p>
            <a:r>
              <a:rPr lang="fr-CA" dirty="0" smtClean="0"/>
              <a:t>Suivi obstétrical sera donné localement dans UMF</a:t>
            </a:r>
          </a:p>
          <a:p>
            <a:r>
              <a:rPr lang="fr-CA" dirty="0" smtClean="0"/>
              <a:t>Ajustements</a:t>
            </a:r>
          </a:p>
          <a:p>
            <a:pPr lvl="1"/>
            <a:r>
              <a:rPr lang="fr-CA" dirty="0" smtClean="0"/>
              <a:t>Formation en interculturel</a:t>
            </a:r>
          </a:p>
          <a:p>
            <a:pPr lvl="1"/>
            <a:r>
              <a:rPr lang="fr-CA" dirty="0" smtClean="0"/>
              <a:t>Formation sur maltraitance des enfants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7801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Enseignement de l’</a:t>
            </a:r>
            <a:r>
              <a:rPr lang="fr-CA" dirty="0" smtClean="0"/>
              <a:t>éthique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4 </a:t>
            </a:r>
            <a:r>
              <a:rPr lang="fr-CA" dirty="0" smtClean="0"/>
              <a:t>ateliers sur 2 </a:t>
            </a:r>
            <a:r>
              <a:rPr lang="fr-CA" dirty="0" smtClean="0"/>
              <a:t>ans</a:t>
            </a:r>
          </a:p>
          <a:p>
            <a:pPr lvl="1"/>
            <a:r>
              <a:rPr lang="fr-CA" dirty="0"/>
              <a:t>J</a:t>
            </a:r>
            <a:r>
              <a:rPr lang="fr-CA" dirty="0" smtClean="0"/>
              <a:t>ournée </a:t>
            </a:r>
            <a:r>
              <a:rPr lang="fr-CA" dirty="0" smtClean="0"/>
              <a:t>éthique de la recherche </a:t>
            </a:r>
            <a:r>
              <a:rPr lang="fr-CA" dirty="0" smtClean="0"/>
              <a:t>retirée</a:t>
            </a:r>
          </a:p>
          <a:p>
            <a:pPr lvl="1"/>
            <a:r>
              <a:rPr lang="fr-CA" dirty="0" smtClean="0"/>
              <a:t>Sera remplacée </a:t>
            </a:r>
            <a:r>
              <a:rPr lang="fr-CA" dirty="0" smtClean="0"/>
              <a:t>par </a:t>
            </a:r>
            <a:r>
              <a:rPr lang="fr-CA" dirty="0"/>
              <a:t>é</a:t>
            </a:r>
            <a:r>
              <a:rPr lang="fr-CA" dirty="0" smtClean="0"/>
              <a:t>thique en soins </a:t>
            </a:r>
            <a:r>
              <a:rPr lang="fr-CA" dirty="0" smtClean="0"/>
              <a:t>appropriés</a:t>
            </a:r>
          </a:p>
          <a:p>
            <a:pPr lvl="2"/>
            <a:r>
              <a:rPr lang="fr-CA" dirty="0" smtClean="0"/>
              <a:t>Démarche </a:t>
            </a:r>
            <a:r>
              <a:rPr lang="fr-CA" dirty="0" smtClean="0"/>
              <a:t>en cours avec tronc commun pour possibilité </a:t>
            </a:r>
            <a:r>
              <a:rPr lang="fr-CA" dirty="0" smtClean="0"/>
              <a:t>formation conjointe</a:t>
            </a:r>
            <a:endParaRPr lang="fr-CA" dirty="0" smtClean="0"/>
          </a:p>
          <a:p>
            <a:r>
              <a:rPr lang="fr-CA" dirty="0" smtClean="0"/>
              <a:t>C</a:t>
            </a:r>
            <a:r>
              <a:rPr lang="fr-FR" dirty="0" smtClean="0"/>
              <a:t>o</a:t>
            </a:r>
            <a:r>
              <a:rPr lang="fr-CA" dirty="0" err="1" smtClean="0"/>
              <a:t>nseil</a:t>
            </a:r>
            <a:r>
              <a:rPr lang="fr-CA" dirty="0" smtClean="0"/>
              <a:t> </a:t>
            </a:r>
            <a:r>
              <a:rPr lang="fr-CA" dirty="0" smtClean="0"/>
              <a:t>facultaire </a:t>
            </a:r>
            <a:r>
              <a:rPr lang="fr-CA" dirty="0" smtClean="0"/>
              <a:t>offre formation aux </a:t>
            </a:r>
            <a:r>
              <a:rPr lang="fr-CA" dirty="0" smtClean="0"/>
              <a:t>formateurs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93395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Enseignement de l’érudition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Modules lecture critique</a:t>
            </a:r>
          </a:p>
          <a:p>
            <a:r>
              <a:rPr lang="fr-FR" dirty="0" smtClean="0"/>
              <a:t>Travail d’érudition</a:t>
            </a:r>
          </a:p>
          <a:p>
            <a:r>
              <a:rPr lang="fr-FR" dirty="0" smtClean="0"/>
              <a:t>Évaluation de la qualité de l’acte</a:t>
            </a:r>
          </a:p>
          <a:p>
            <a:r>
              <a:rPr lang="fr-FR" dirty="0" smtClean="0"/>
              <a:t>Travail de recherche</a:t>
            </a:r>
          </a:p>
          <a:p>
            <a:r>
              <a:rPr lang="fr-FR" dirty="0" smtClean="0"/>
              <a:t>Recommandations du Comité d’érudition à venir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6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Enseignement de la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Cf</a:t>
            </a:r>
            <a:r>
              <a:rPr lang="fr-FR" dirty="0" smtClean="0"/>
              <a:t> présentation Mme Geneviève </a:t>
            </a:r>
            <a:r>
              <a:rPr lang="fr-FR" dirty="0" err="1" smtClean="0"/>
              <a:t>Agoues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329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Présentation de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PowerPoint 2011.potx</Template>
  <TotalTime>0</TotalTime>
  <Words>298</Words>
  <Application>Microsoft Macintosh PowerPoint</Application>
  <PresentationFormat>Présentation à l'écran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Présentation de PowerPoint 2011</vt:lpstr>
      <vt:lpstr>Programme académique</vt:lpstr>
      <vt:lpstr>Guide académique</vt:lpstr>
      <vt:lpstr>Situations d’urgence en médecine interne</vt:lpstr>
      <vt:lpstr>Programme PABP 2017-2018</vt:lpstr>
      <vt:lpstr>Modules DCC</vt:lpstr>
      <vt:lpstr>Journées académiques</vt:lpstr>
      <vt:lpstr>Enseignement de l’éthique</vt:lpstr>
      <vt:lpstr>Enseignement de l’érudition</vt:lpstr>
      <vt:lpstr>Enseignement de la communication</vt:lpstr>
      <vt:lpstr>Autres formations</vt:lpstr>
      <vt:lpstr>Ateliers de locomoteur à développer</vt:lpstr>
      <vt:lpstr>Vignettes cliniques en santé mentale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2017-04-28T03:13:58Z</dcterms:modified>
</cp:coreProperties>
</file>