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475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583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591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721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478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723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0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3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450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568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64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B8300CF-CC7D-42E8-842A-3A4C36103760}" type="datetimeFigureOut">
              <a:rPr lang="fr-CA" smtClean="0"/>
              <a:t>2017-04-24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2861D-2D08-4D3A-8F41-692C59C15D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863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Rappels du comité d’évaluation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Comité de programme du 28 avril 2017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6641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Rappels pour la FASC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Toujours</a:t>
            </a:r>
            <a:r>
              <a:rPr lang="en-CA" dirty="0" smtClean="0"/>
              <a:t> </a:t>
            </a:r>
            <a:r>
              <a:rPr lang="en-CA" dirty="0" err="1" smtClean="0"/>
              <a:t>é</a:t>
            </a:r>
            <a:r>
              <a:rPr lang="en-CA" dirty="0" err="1" smtClean="0"/>
              <a:t>crire</a:t>
            </a:r>
            <a:r>
              <a:rPr lang="en-CA" dirty="0" smtClean="0"/>
              <a:t> les </a:t>
            </a:r>
            <a:r>
              <a:rPr lang="en-CA" dirty="0" err="1" smtClean="0"/>
              <a:t>périodes</a:t>
            </a:r>
            <a:r>
              <a:rPr lang="en-CA" dirty="0" smtClean="0"/>
              <a:t> </a:t>
            </a:r>
            <a:r>
              <a:rPr lang="en-CA" dirty="0" err="1" smtClean="0"/>
              <a:t>évaluées</a:t>
            </a:r>
            <a:r>
              <a:rPr lang="en-CA" dirty="0" smtClean="0"/>
              <a:t> sur la FASC</a:t>
            </a:r>
          </a:p>
          <a:p>
            <a:r>
              <a:rPr lang="en-CA" dirty="0" smtClean="0"/>
              <a:t>APD </a:t>
            </a:r>
            <a:r>
              <a:rPr lang="en-CA" dirty="0" err="1" smtClean="0"/>
              <a:t>congruents</a:t>
            </a:r>
            <a:r>
              <a:rPr lang="en-CA" dirty="0" smtClean="0"/>
              <a:t> avec le </a:t>
            </a:r>
            <a:r>
              <a:rPr lang="en-CA" dirty="0" err="1" smtClean="0"/>
              <a:t>reste</a:t>
            </a:r>
            <a:r>
              <a:rPr lang="en-CA" dirty="0" smtClean="0"/>
              <a:t> des cotes</a:t>
            </a:r>
          </a:p>
          <a:p>
            <a:r>
              <a:rPr lang="en-CA" dirty="0" smtClean="0"/>
              <a:t>Attention: Discordance entre les cotes et les </a:t>
            </a:r>
            <a:r>
              <a:rPr lang="en-CA" dirty="0" err="1" smtClean="0"/>
              <a:t>commentaires</a:t>
            </a:r>
            <a:endParaRPr lang="en-CA" dirty="0" smtClean="0"/>
          </a:p>
          <a:p>
            <a:r>
              <a:rPr lang="en-CA" dirty="0" err="1" smtClean="0"/>
              <a:t>Aviser</a:t>
            </a:r>
            <a:r>
              <a:rPr lang="en-CA" dirty="0" smtClean="0"/>
              <a:t> Brigitte </a:t>
            </a:r>
            <a:r>
              <a:rPr lang="en-CA" dirty="0" err="1" smtClean="0"/>
              <a:t>Bonnamy</a:t>
            </a:r>
            <a:r>
              <a:rPr lang="en-CA" dirty="0" smtClean="0"/>
              <a:t> des </a:t>
            </a:r>
            <a:r>
              <a:rPr lang="en-CA" dirty="0" err="1" smtClean="0"/>
              <a:t>évaluations</a:t>
            </a:r>
            <a:r>
              <a:rPr lang="en-CA" dirty="0" smtClean="0"/>
              <a:t> </a:t>
            </a:r>
            <a:r>
              <a:rPr lang="en-CA" dirty="0" err="1" smtClean="0"/>
              <a:t>défavorables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Ne pas </a:t>
            </a:r>
            <a:r>
              <a:rPr lang="en-CA" dirty="0" err="1" smtClean="0"/>
              <a:t>s’avancer</a:t>
            </a:r>
            <a:r>
              <a:rPr lang="en-CA" dirty="0" smtClean="0"/>
              <a:t> sur le verdict...</a:t>
            </a:r>
          </a:p>
          <a:p>
            <a:r>
              <a:rPr lang="en-CA" dirty="0" err="1" smtClean="0"/>
              <a:t>Évaluation</a:t>
            </a:r>
            <a:r>
              <a:rPr lang="en-CA" dirty="0" smtClean="0"/>
              <a:t> sur le </a:t>
            </a:r>
            <a:r>
              <a:rPr lang="en-CA" dirty="0" err="1" smtClean="0"/>
              <a:t>portail</a:t>
            </a:r>
            <a:r>
              <a:rPr lang="en-CA" dirty="0" smtClean="0"/>
              <a:t> max 1 </a:t>
            </a:r>
            <a:r>
              <a:rPr lang="en-CA" dirty="0" err="1" smtClean="0"/>
              <a:t>mois</a:t>
            </a:r>
            <a:r>
              <a:rPr lang="en-CA" dirty="0" smtClean="0"/>
              <a:t> après la fin de la </a:t>
            </a:r>
            <a:r>
              <a:rPr lang="en-CA" dirty="0" err="1" smtClean="0"/>
              <a:t>période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95494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Rappels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L’importance</a:t>
            </a:r>
            <a:r>
              <a:rPr lang="en-CA" dirty="0" smtClean="0"/>
              <a:t> des </a:t>
            </a:r>
            <a:r>
              <a:rPr lang="en-CA" dirty="0" err="1" smtClean="0"/>
              <a:t>commentaires</a:t>
            </a:r>
            <a:r>
              <a:rPr lang="en-CA" dirty="0" smtClean="0"/>
              <a:t> et des rapports </a:t>
            </a:r>
            <a:r>
              <a:rPr lang="en-CA" dirty="0" err="1" smtClean="0"/>
              <a:t>complémentaires</a:t>
            </a:r>
            <a:r>
              <a:rPr lang="en-CA" dirty="0" smtClean="0"/>
              <a:t> des DLP</a:t>
            </a:r>
          </a:p>
          <a:p>
            <a:r>
              <a:rPr lang="en-CA" dirty="0" err="1" smtClean="0"/>
              <a:t>Envoyez</a:t>
            </a:r>
            <a:r>
              <a:rPr lang="en-CA" dirty="0" smtClean="0"/>
              <a:t> à Brigitte les plan de </a:t>
            </a:r>
            <a:r>
              <a:rPr lang="en-CA" dirty="0" err="1" smtClean="0"/>
              <a:t>soutien</a:t>
            </a:r>
            <a:r>
              <a:rPr lang="en-CA" dirty="0" smtClean="0"/>
              <a:t> à la </a:t>
            </a:r>
            <a:r>
              <a:rPr lang="en-CA" dirty="0" err="1" smtClean="0"/>
              <a:t>réussite</a:t>
            </a:r>
            <a:r>
              <a:rPr lang="en-CA" dirty="0" smtClean="0"/>
              <a:t> et </a:t>
            </a:r>
            <a:r>
              <a:rPr lang="en-CA" dirty="0" err="1" smtClean="0"/>
              <a:t>tous</a:t>
            </a:r>
            <a:r>
              <a:rPr lang="en-CA" dirty="0" smtClean="0"/>
              <a:t> les </a:t>
            </a:r>
            <a:r>
              <a:rPr lang="en-CA" dirty="0" err="1" smtClean="0"/>
              <a:t>suivis</a:t>
            </a:r>
            <a:r>
              <a:rPr lang="en-CA" dirty="0" smtClean="0"/>
              <a:t> de plan au fur et à </a:t>
            </a:r>
            <a:r>
              <a:rPr lang="en-CA" dirty="0" err="1" smtClean="0"/>
              <a:t>mesure</a:t>
            </a:r>
            <a:endParaRPr lang="en-CA" dirty="0" smtClean="0"/>
          </a:p>
          <a:p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assurez</a:t>
            </a:r>
            <a:r>
              <a:rPr lang="en-CA" dirty="0" smtClean="0"/>
              <a:t> que les </a:t>
            </a:r>
            <a:r>
              <a:rPr lang="en-CA" dirty="0" err="1" smtClean="0"/>
              <a:t>évaluations</a:t>
            </a:r>
            <a:r>
              <a:rPr lang="en-CA" dirty="0" smtClean="0"/>
              <a:t> des R2 </a:t>
            </a:r>
            <a:r>
              <a:rPr lang="en-CA" dirty="0" err="1" smtClean="0"/>
              <a:t>finissants</a:t>
            </a:r>
            <a:r>
              <a:rPr lang="en-CA" dirty="0" smtClean="0"/>
              <a:t> </a:t>
            </a:r>
            <a:r>
              <a:rPr lang="en-CA" dirty="0" err="1" smtClean="0"/>
              <a:t>soient</a:t>
            </a:r>
            <a:r>
              <a:rPr lang="en-CA" dirty="0" smtClean="0"/>
              <a:t> </a:t>
            </a:r>
            <a:r>
              <a:rPr lang="en-CA" dirty="0" err="1" smtClean="0"/>
              <a:t>bien</a:t>
            </a:r>
            <a:r>
              <a:rPr lang="en-CA" dirty="0" smtClean="0"/>
              <a:t> entrées sur le </a:t>
            </a:r>
            <a:r>
              <a:rPr lang="en-CA" dirty="0" err="1" smtClean="0"/>
              <a:t>portail</a:t>
            </a:r>
            <a:r>
              <a:rPr lang="en-CA" dirty="0" smtClean="0"/>
              <a:t>.</a:t>
            </a:r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2653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Ressources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Guide CLÉ !!!!!!!</a:t>
            </a:r>
          </a:p>
          <a:p>
            <a:r>
              <a:rPr lang="fr-CA" dirty="0" smtClean="0"/>
              <a:t>Le guide notation pour la fiche d’appréciation clinique du stage de médecine de famille</a:t>
            </a:r>
          </a:p>
          <a:p>
            <a:r>
              <a:rPr lang="fr-CA" dirty="0" smtClean="0"/>
              <a:t>Les APD:  </a:t>
            </a:r>
            <a:r>
              <a:rPr lang="fr-CA" dirty="0" err="1" smtClean="0"/>
              <a:t>NiCDeR</a:t>
            </a:r>
            <a:endParaRPr lang="fr-CA" dirty="0" smtClean="0"/>
          </a:p>
          <a:p>
            <a:r>
              <a:rPr lang="fr-CA" dirty="0" smtClean="0"/>
              <a:t>Les trajectoires de développement des compétences du programme de résidence en médecine de famille</a:t>
            </a:r>
          </a:p>
          <a:p>
            <a:r>
              <a:rPr lang="fr-CA" dirty="0" smtClean="0"/>
              <a:t>Le SAMU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11218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Organique</Template>
  <TotalTime>20</TotalTime>
  <Words>150</Words>
  <Application>Microsoft Office PowerPoint</Application>
  <PresentationFormat>Grand écran</PresentationFormat>
  <Paragraphs>19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 2</vt:lpstr>
      <vt:lpstr>HDOfficeLightV0</vt:lpstr>
      <vt:lpstr>Rappels du comité d’évaluation</vt:lpstr>
      <vt:lpstr>Rappels pour la FASC</vt:lpstr>
      <vt:lpstr>Rappels</vt:lpstr>
      <vt:lpstr>Ressources</vt:lpstr>
    </vt:vector>
  </TitlesOfParts>
  <Company>CSSS Jeanne-Mance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Rappels du comité d’évaluation</dc:title>
  <dc:creator>Genevieve Dequoy</dc:creator>
  <cp:lastModifiedBy>Genevieve Dequoy</cp:lastModifiedBy>
  <cp:revision>3</cp:revision>
  <dcterms:created xsi:type="dcterms:W3CDTF">2017-04-24T19:20:17Z</dcterms:created>
  <dcterms:modified xsi:type="dcterms:W3CDTF">2017-04-24T19:40:45Z</dcterms:modified>
</cp:coreProperties>
</file>