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8" r:id="rId2"/>
    <p:sldId id="256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89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89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91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06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73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1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258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436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29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58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30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7BE479-665B-4431-8FA9-1A12D0C1E314}" type="datetimeFigureOut">
              <a:rPr lang="fr-CA" smtClean="0"/>
              <a:t>17-04-28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675F46-1567-4C94-B6EF-CFF1D432FD5C}" type="slidenum">
              <a:rPr lang="fr-CA" smtClean="0"/>
              <a:t>‹#›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Messages</a:t>
            </a:r>
            <a:endParaRPr lang="fr-CA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C</a:t>
            </a:r>
            <a:r>
              <a:rPr lang="fr-CA" sz="3200" dirty="0" smtClean="0"/>
              <a:t>omité d’évaluation du programme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2979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Commentaires</a:t>
            </a:r>
            <a:endParaRPr lang="fr-CA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 smtClean="0"/>
          </a:p>
          <a:p>
            <a:endParaRPr lang="fr-CA" i="1" dirty="0" smtClean="0"/>
          </a:p>
          <a:p>
            <a:r>
              <a:rPr lang="fr-CA" i="1" dirty="0" smtClean="0"/>
              <a:t>Synthèse, structure d’entrevue et priorisation à travailler</a:t>
            </a:r>
          </a:p>
          <a:p>
            <a:r>
              <a:rPr lang="fr-CA" i="1" dirty="0" smtClean="0"/>
              <a:t>Variabilité importante d’un jour à l’autre de la performance et du niveau de fonctionnement</a:t>
            </a:r>
            <a:endParaRPr lang="fr-CA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Commentaires</a:t>
            </a:r>
            <a:endParaRPr lang="fr-CA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217920" y="2067339"/>
            <a:ext cx="4937760" cy="3801756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i="1" dirty="0" smtClean="0"/>
              <a:t>Connaissances cliniques inégales</a:t>
            </a:r>
          </a:p>
          <a:p>
            <a:r>
              <a:rPr lang="fr-CA" i="1" dirty="0" smtClean="0"/>
              <a:t>Performances fluctuantes</a:t>
            </a:r>
          </a:p>
          <a:p>
            <a:r>
              <a:rPr lang="fr-CA" i="1" dirty="0" smtClean="0"/>
              <a:t>Attention fermeture précoce</a:t>
            </a:r>
          </a:p>
          <a:p>
            <a:r>
              <a:rPr lang="fr-CA" i="1" dirty="0" smtClean="0"/>
              <a:t>Bien </a:t>
            </a:r>
            <a:r>
              <a:rPr lang="fr-CA" i="1" dirty="0" err="1" smtClean="0"/>
              <a:t>élimimer</a:t>
            </a:r>
            <a:r>
              <a:rPr lang="fr-CA" i="1" dirty="0" smtClean="0"/>
              <a:t> </a:t>
            </a:r>
            <a:r>
              <a:rPr lang="fr-CA" i="1" dirty="0" err="1" smtClean="0"/>
              <a:t>red</a:t>
            </a:r>
            <a:r>
              <a:rPr lang="fr-CA" i="1" dirty="0" smtClean="0"/>
              <a:t> flag et s’assurer qu’ils figurent dans la note</a:t>
            </a:r>
            <a:endParaRPr lang="fr-CA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Commentaires</a:t>
            </a:r>
            <a:endParaRPr lang="fr-CA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 smtClean="0"/>
          </a:p>
          <a:p>
            <a:endParaRPr lang="fr-CA" i="1" dirty="0" smtClean="0"/>
          </a:p>
          <a:p>
            <a:r>
              <a:rPr lang="fr-CA" i="1" dirty="0" smtClean="0"/>
              <a:t>Rendement inconstant</a:t>
            </a:r>
          </a:p>
          <a:p>
            <a:r>
              <a:rPr lang="fr-CA" i="1" dirty="0" smtClean="0"/>
              <a:t>Difficile de déterminer si anxiété ou manque de connaissances</a:t>
            </a:r>
            <a:endParaRPr lang="fr-CA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Commentaires</a:t>
            </a:r>
            <a:endParaRPr lang="fr-CA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217920" y="2120347"/>
            <a:ext cx="4937760" cy="3748747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i="1" dirty="0" smtClean="0"/>
          </a:p>
          <a:p>
            <a:r>
              <a:rPr lang="fr-CA" i="1" dirty="0" smtClean="0"/>
              <a:t>Manque de connaissances cliniques</a:t>
            </a:r>
          </a:p>
          <a:p>
            <a:r>
              <a:rPr lang="fr-CA" i="1" dirty="0" smtClean="0"/>
              <a:t>A des lacunes dans la collecte de données</a:t>
            </a:r>
          </a:p>
          <a:p>
            <a:r>
              <a:rPr lang="fr-CA" i="1" dirty="0" smtClean="0"/>
              <a:t>Difficulté à bien circonscrire le problème principal et lacunes dans l’élaboration du diagnostic différentiel</a:t>
            </a:r>
            <a:endParaRPr lang="fr-CA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Commentaires</a:t>
            </a:r>
            <a:endParaRPr lang="fr-CA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 smtClean="0"/>
          </a:p>
          <a:p>
            <a:endParaRPr lang="fr-CA" i="1" dirty="0" smtClean="0"/>
          </a:p>
          <a:p>
            <a:r>
              <a:rPr lang="fr-CA" i="1" dirty="0" smtClean="0"/>
              <a:t>Diagnostic différentiel pas encore complet pour cas simples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Commentaires</a:t>
            </a:r>
            <a:endParaRPr lang="fr-CA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2251" y="2715768"/>
            <a:ext cx="5563749" cy="831448"/>
          </a:xfrm>
          <a:prstGeom prst="rect">
            <a:avLst/>
          </a:prstGeo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 </a:t>
            </a:r>
          </a:p>
          <a:p>
            <a:endParaRPr lang="fr-CA" dirty="0" smtClean="0"/>
          </a:p>
          <a:p>
            <a:r>
              <a:rPr lang="fr-CA" i="1" dirty="0" smtClean="0"/>
              <a:t>Questionnaire parfois désorganisé, essayer d’être plus systématique et concis</a:t>
            </a:r>
          </a:p>
          <a:p>
            <a:r>
              <a:rPr lang="fr-CA" i="1" dirty="0" smtClean="0"/>
              <a:t>Attention de prioriser les informations importantes au questionnaire et à l’examen</a:t>
            </a:r>
          </a:p>
          <a:p>
            <a:r>
              <a:rPr lang="fr-CA" i="1" dirty="0" smtClean="0"/>
              <a:t>Attention à la complaisance, ne pas essayer de trop plaire aux patients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07" y="3407878"/>
            <a:ext cx="5601093" cy="151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messages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97280" y="1987826"/>
            <a:ext cx="10058400" cy="3881268"/>
          </a:xfrm>
        </p:spPr>
        <p:txBody>
          <a:bodyPr>
            <a:normAutofit/>
          </a:bodyPr>
          <a:lstStyle/>
          <a:p>
            <a:r>
              <a:rPr lang="fr-FR" sz="2800" smtClean="0"/>
              <a:t>Des </a:t>
            </a:r>
            <a:r>
              <a:rPr lang="fr-FR" sz="2800" dirty="0" smtClean="0"/>
              <a:t>commentaires congruents avec les cotes</a:t>
            </a:r>
          </a:p>
          <a:p>
            <a:r>
              <a:rPr lang="fr-FR" sz="2800" dirty="0" smtClean="0"/>
              <a:t>Des commentaires qui explicitent les cotes</a:t>
            </a:r>
          </a:p>
          <a:p>
            <a:r>
              <a:rPr lang="fr-FR" sz="2800" dirty="0" smtClean="0"/>
              <a:t>Des commentaires univoques</a:t>
            </a:r>
          </a:p>
          <a:p>
            <a:endParaRPr lang="fr-FR" sz="2800" dirty="0"/>
          </a:p>
          <a:p>
            <a:r>
              <a:rPr lang="fr-FR" sz="2800" dirty="0" smtClean="0"/>
              <a:t>Écrivez en début de commentaires les périodes qui font l’objet de l’évaluation</a:t>
            </a:r>
          </a:p>
          <a:p>
            <a:pPr lvl="1"/>
            <a:r>
              <a:rPr lang="fr-FR" sz="2600" i="1" dirty="0" smtClean="0"/>
              <a:t>Évaluation des périodes 7, 9 et 12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88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/>
              <a:t>MERCI !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53263292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176</Words>
  <Application>Microsoft Macintosh PowerPoint</Application>
  <PresentationFormat>Grand écran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Rétrospective</vt:lpstr>
      <vt:lpstr>Messages</vt:lpstr>
      <vt:lpstr>Commentaires</vt:lpstr>
      <vt:lpstr>Commentaires</vt:lpstr>
      <vt:lpstr>Commentaires</vt:lpstr>
      <vt:lpstr>Commentaires</vt:lpstr>
      <vt:lpstr>Commentaires</vt:lpstr>
      <vt:lpstr>Commentaires</vt:lpstr>
      <vt:lpstr>Les messages</vt:lpstr>
      <vt:lpstr>Présentation PowerPoint</vt:lpstr>
    </vt:vector>
  </TitlesOfParts>
  <Company>CISSS de Laval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Gilbert Sanche</dc:creator>
  <cp:lastModifiedBy>Gilbert Sanche</cp:lastModifiedBy>
  <cp:revision>10</cp:revision>
  <dcterms:created xsi:type="dcterms:W3CDTF">2017-04-24T18:58:42Z</dcterms:created>
  <dcterms:modified xsi:type="dcterms:W3CDTF">2017-04-28T12:08:53Z</dcterms:modified>
</cp:coreProperties>
</file>