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6BE1EF4-31ED-45C2-AC47-F2718A41336B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Examens</a:t>
            </a:r>
            <a:br>
              <a:rPr lang="fr-FR" dirty="0" smtClean="0"/>
            </a:br>
            <a:r>
              <a:rPr lang="fr-FR" dirty="0" smtClean="0"/>
              <a:t>Printemps 2017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Comité du programme 16 juin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31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Nationaux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SAMP</a:t>
            </a:r>
          </a:p>
          <a:p>
            <a:pPr lvl="1"/>
            <a:r>
              <a:rPr lang="fr-FR" dirty="0" smtClean="0"/>
              <a:t>76,51%</a:t>
            </a:r>
          </a:p>
          <a:p>
            <a:r>
              <a:rPr lang="fr-FR" dirty="0" smtClean="0"/>
              <a:t>EMS</a:t>
            </a:r>
          </a:p>
          <a:p>
            <a:pPr lvl="1"/>
            <a:r>
              <a:rPr lang="fr-FR" dirty="0" smtClean="0"/>
              <a:t>63,98%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Université de Montréal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smtClean="0"/>
              <a:t>SAMP</a:t>
            </a:r>
          </a:p>
          <a:p>
            <a:pPr lvl="1"/>
            <a:r>
              <a:rPr lang="fr-FR" dirty="0" smtClean="0"/>
              <a:t>75,57%</a:t>
            </a:r>
          </a:p>
          <a:p>
            <a:r>
              <a:rPr lang="fr-FR" dirty="0" smtClean="0"/>
              <a:t>EMS</a:t>
            </a:r>
          </a:p>
          <a:p>
            <a:pPr lvl="1"/>
            <a:r>
              <a:rPr lang="fr-FR" dirty="0" smtClean="0"/>
              <a:t>64,77%</a:t>
            </a:r>
          </a:p>
          <a:p>
            <a:r>
              <a:rPr lang="fr-FR" dirty="0" smtClean="0"/>
              <a:t>95,5% des résidents qui passaient l’examen pour la 1</a:t>
            </a:r>
            <a:r>
              <a:rPr lang="fr-FR" baseline="30000" dirty="0" smtClean="0"/>
              <a:t>ère</a:t>
            </a:r>
            <a:r>
              <a:rPr lang="fr-FR" dirty="0" smtClean="0"/>
              <a:t> fois ont réussi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60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Échecs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Lorsque score Z &lt; -2.000</a:t>
            </a:r>
          </a:p>
          <a:p>
            <a:r>
              <a:rPr lang="fr-FR" dirty="0" smtClean="0"/>
              <a:t>Résidents passant l’examen pour la 1</a:t>
            </a:r>
            <a:r>
              <a:rPr lang="fr-FR" baseline="30000" dirty="0" smtClean="0"/>
              <a:t>ère</a:t>
            </a:r>
            <a:r>
              <a:rPr lang="fr-FR" dirty="0" smtClean="0"/>
              <a:t> fois (133)</a:t>
            </a:r>
          </a:p>
          <a:p>
            <a:pPr lvl="1"/>
            <a:r>
              <a:rPr lang="fr-FR" dirty="0" smtClean="0"/>
              <a:t>5 échecs SAMP</a:t>
            </a:r>
          </a:p>
          <a:p>
            <a:pPr lvl="1"/>
            <a:r>
              <a:rPr lang="fr-FR" dirty="0" smtClean="0"/>
              <a:t>1 échec EMS</a:t>
            </a:r>
          </a:p>
          <a:p>
            <a:r>
              <a:rPr lang="fr-FR" dirty="0" smtClean="0"/>
              <a:t>1 échec SAMP pour un résident effectuant une reprise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0746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Prolongation </a:t>
            </a:r>
            <a:r>
              <a:rPr lang="fr-FR" dirty="0" smtClean="0"/>
              <a:t>de 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Facultative</a:t>
            </a:r>
            <a:endParaRPr lang="fr-FR" dirty="0" smtClean="0"/>
          </a:p>
          <a:p>
            <a:r>
              <a:rPr lang="fr-FR" dirty="0" smtClean="0"/>
              <a:t>1 à 6 périodes</a:t>
            </a:r>
          </a:p>
          <a:p>
            <a:r>
              <a:rPr lang="fr-FR" dirty="0" smtClean="0"/>
              <a:t>Doit débuter tout de suite après la fin initialement prévue de la résidence (sauf exceptions)</a:t>
            </a:r>
          </a:p>
          <a:p>
            <a:r>
              <a:rPr lang="fr-FR" dirty="0" smtClean="0"/>
              <a:t>Stages contributoires et évalués</a:t>
            </a:r>
          </a:p>
          <a:p>
            <a:r>
              <a:rPr lang="fr-FR" dirty="0" smtClean="0"/>
              <a:t>Stages en milieu agréé</a:t>
            </a:r>
          </a:p>
          <a:p>
            <a:r>
              <a:rPr lang="fr-FR" dirty="0" smtClean="0"/>
              <a:t>Demande doit être approuvée par direction du programme (locale et centrale) puis par vice-décanat</a:t>
            </a:r>
          </a:p>
        </p:txBody>
      </p:sp>
    </p:spTree>
    <p:extLst>
      <p:ext uri="{BB962C8B-B14F-4D97-AF65-F5344CB8AC3E}">
        <p14:creationId xmlns:p14="http://schemas.microsoft.com/office/powerpoint/2010/main" val="641426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ntrepris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Entreprise.thmx</Template>
  <TotalTime>41</TotalTime>
  <Words>120</Words>
  <Application>Microsoft Macintosh PowerPoint</Application>
  <PresentationFormat>Présentation à l'écran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Entreprise</vt:lpstr>
      <vt:lpstr>Examens Printemps 2017</vt:lpstr>
      <vt:lpstr>Résultats</vt:lpstr>
      <vt:lpstr>Échecs</vt:lpstr>
      <vt:lpstr>Prolongation de formation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Examens Printemps 2017</dc:title>
  <dc:creator>Isabelle Tardif</dc:creator>
  <cp:lastModifiedBy>Isabelle Tardif</cp:lastModifiedBy>
  <cp:revision>4</cp:revision>
  <dcterms:created xsi:type="dcterms:W3CDTF">2017-06-10T15:36:31Z</dcterms:created>
  <dcterms:modified xsi:type="dcterms:W3CDTF">2017-06-16T02:40:13Z</dcterms:modified>
</cp:coreProperties>
</file>