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3" r:id="rId6"/>
    <p:sldId id="274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FEE32-517E-5B4A-8FD3-DA8B9D3C3F97}" type="datetimeFigureOut">
              <a:rPr lang="fr-FR" smtClean="0"/>
              <a:t>27/04/2017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01E2F-A617-8C4B-9E04-8764D78925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226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4/27/17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4/27/17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4/27/17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4/27/17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4/27/17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4/27/17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4/27/17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4/27/17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4/27/17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4/27/17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accent3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4/27/17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4/27/17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fr-FR" dirty="0" smtClean="0"/>
              <a:t>ctivités</a:t>
            </a:r>
            <a:br>
              <a:rPr lang="fr-FR" dirty="0" smtClean="0"/>
            </a:b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fr-FR" dirty="0" smtClean="0"/>
              <a:t>rofessionnelles</a:t>
            </a:r>
            <a:br>
              <a:rPr lang="fr-FR" dirty="0" smtClean="0"/>
            </a:b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fr-FR" dirty="0" err="1" smtClean="0"/>
              <a:t>onfiables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Conseil pédagogique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35725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Refonte de la FASC de médecine familiale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L’APC : Un outil d’évaluation incontournable en plein essor</a:t>
            </a:r>
          </a:p>
          <a:p>
            <a:r>
              <a:rPr lang="fr-FR" sz="3200" dirty="0" smtClean="0"/>
              <a:t>Notre vision pour la future FASC :</a:t>
            </a:r>
            <a:endParaRPr lang="fr-FR" sz="3200" dirty="0"/>
          </a:p>
          <a:p>
            <a:pPr lvl="1"/>
            <a:r>
              <a:rPr lang="fr-FR" sz="3000" dirty="0" smtClean="0"/>
              <a:t>Élaguer les compétences</a:t>
            </a:r>
          </a:p>
          <a:p>
            <a:pPr lvl="1"/>
            <a:r>
              <a:rPr lang="fr-FR" sz="3000" dirty="0" smtClean="0"/>
              <a:t>Étoffer les APC</a:t>
            </a:r>
          </a:p>
          <a:p>
            <a:r>
              <a:rPr lang="fr-FR" sz="3400" dirty="0" smtClean="0"/>
              <a:t>Quels APC pour notre stage?</a:t>
            </a:r>
          </a:p>
          <a:p>
            <a:pPr lvl="1"/>
            <a:r>
              <a:rPr lang="fr-FR" sz="3000" dirty="0" smtClean="0"/>
              <a:t>Activités</a:t>
            </a:r>
            <a:endParaRPr lang="fr-FR" sz="3000" dirty="0" smtClean="0"/>
          </a:p>
          <a:p>
            <a:pPr lvl="1"/>
            <a:r>
              <a:rPr lang="fr-FR" sz="3000" dirty="0" smtClean="0"/>
              <a:t>Granularité</a:t>
            </a:r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2827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Quelles a</a:t>
            </a:r>
            <a:r>
              <a:rPr lang="fr-FR" dirty="0" smtClean="0"/>
              <a:t>ctivités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Des APC </a:t>
            </a:r>
            <a:r>
              <a:rPr lang="fr-FR" sz="3200" dirty="0" smtClean="0"/>
              <a:t>qui :</a:t>
            </a:r>
            <a:endParaRPr lang="fr-FR" sz="3200" dirty="0" smtClean="0"/>
          </a:p>
          <a:p>
            <a:pPr lvl="1"/>
            <a:r>
              <a:rPr lang="fr-FR" sz="3000" dirty="0"/>
              <a:t>T</a:t>
            </a:r>
            <a:r>
              <a:rPr lang="fr-FR" sz="3000" dirty="0" smtClean="0"/>
              <a:t>émoignent de la spécificité de notre discipline</a:t>
            </a:r>
          </a:p>
          <a:p>
            <a:pPr lvl="1"/>
            <a:r>
              <a:rPr lang="fr-FR" sz="3000" dirty="0" smtClean="0"/>
              <a:t>Peuvent être observées et évaluées</a:t>
            </a:r>
          </a:p>
          <a:p>
            <a:pPr lvl="1"/>
            <a:r>
              <a:rPr lang="fr-FR" sz="3000" dirty="0" smtClean="0"/>
              <a:t>Méritent d’être évaluées</a:t>
            </a:r>
          </a:p>
        </p:txBody>
      </p:sp>
    </p:spTree>
    <p:extLst>
      <p:ext uri="{BB962C8B-B14F-4D97-AF65-F5344CB8AC3E}">
        <p14:creationId xmlns:p14="http://schemas.microsoft.com/office/powerpoint/2010/main" val="5698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Quelle g</a:t>
            </a:r>
            <a:r>
              <a:rPr lang="fr-FR" dirty="0" smtClean="0"/>
              <a:t>ranularité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Des APC qui :</a:t>
            </a:r>
          </a:p>
          <a:p>
            <a:pPr lvl="1"/>
            <a:r>
              <a:rPr lang="fr-FR" sz="3000" dirty="0"/>
              <a:t>M</a:t>
            </a:r>
            <a:r>
              <a:rPr lang="fr-FR" sz="3000" dirty="0" smtClean="0"/>
              <a:t>obilisent plus d’une compétence</a:t>
            </a:r>
          </a:p>
          <a:p>
            <a:pPr lvl="1"/>
            <a:r>
              <a:rPr lang="fr-FR" sz="3000" dirty="0"/>
              <a:t>N</a:t>
            </a:r>
            <a:r>
              <a:rPr lang="fr-FR" sz="3000" dirty="0" smtClean="0"/>
              <a:t>e sont ni trop complexes, ni trop restreintes</a:t>
            </a:r>
          </a:p>
          <a:p>
            <a:pPr marL="0" indent="0">
              <a:buNone/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20555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 granularité ?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6908010" y="1942200"/>
            <a:ext cx="4013424" cy="3527425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1524783" y="1911350"/>
            <a:ext cx="4013424" cy="3527425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1667469" y="2002525"/>
            <a:ext cx="3734909" cy="334507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9" name="ZoneTexte 48"/>
          <p:cNvSpPr txBox="1"/>
          <p:nvPr/>
        </p:nvSpPr>
        <p:spPr>
          <a:xfrm>
            <a:off x="2900363" y="61150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0" name="ZoneTexte 49"/>
          <p:cNvSpPr txBox="1"/>
          <p:nvPr/>
        </p:nvSpPr>
        <p:spPr>
          <a:xfrm>
            <a:off x="1097279" y="5529949"/>
            <a:ext cx="4937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Donne des soins globaux, complets et continus aux patients qui le consultent</a:t>
            </a:r>
            <a:endParaRPr lang="fr-FR" dirty="0"/>
          </a:p>
        </p:txBody>
      </p:sp>
      <p:sp>
        <p:nvSpPr>
          <p:cNvPr id="51" name="ZoneTexte 50"/>
          <p:cNvSpPr txBox="1"/>
          <p:nvPr/>
        </p:nvSpPr>
        <p:spPr>
          <a:xfrm>
            <a:off x="6217921" y="5529950"/>
            <a:ext cx="4937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</a:t>
            </a:r>
            <a:r>
              <a:rPr lang="fr-FR" dirty="0" smtClean="0"/>
              <a:t>ssure le suivi médical périodique d’enfants de 0 à 5 ans avec condition médicale stable</a:t>
            </a:r>
            <a:endParaRPr lang="fr-FR" dirty="0"/>
          </a:p>
        </p:txBody>
      </p:sp>
      <p:sp>
        <p:nvSpPr>
          <p:cNvPr id="2" name="Ellipse 1"/>
          <p:cNvSpPr/>
          <p:nvPr/>
        </p:nvSpPr>
        <p:spPr>
          <a:xfrm>
            <a:off x="8101013" y="3500438"/>
            <a:ext cx="471487" cy="442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8686801" y="3484456"/>
            <a:ext cx="471487" cy="442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9272589" y="3484456"/>
            <a:ext cx="471487" cy="442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7530412" y="3500438"/>
            <a:ext cx="471487" cy="442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6975874" y="3500438"/>
            <a:ext cx="471487" cy="442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9822986" y="3500438"/>
            <a:ext cx="471487" cy="442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10408774" y="3500438"/>
            <a:ext cx="471487" cy="442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7211617" y="2905232"/>
            <a:ext cx="471487" cy="442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7804384" y="2905232"/>
            <a:ext cx="471487" cy="442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8397151" y="2889250"/>
            <a:ext cx="471487" cy="442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8991353" y="2889250"/>
            <a:ext cx="471487" cy="442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9582685" y="2889250"/>
            <a:ext cx="471487" cy="442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10173030" y="2889250"/>
            <a:ext cx="471487" cy="442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7637113" y="2401995"/>
            <a:ext cx="471487" cy="442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8281858" y="2355188"/>
            <a:ext cx="471487" cy="442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9036845" y="2386013"/>
            <a:ext cx="471487" cy="442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9651662" y="2370191"/>
            <a:ext cx="471487" cy="442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8686800" y="1961702"/>
            <a:ext cx="471487" cy="442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7804383" y="4092755"/>
            <a:ext cx="471487" cy="442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8397151" y="4073653"/>
            <a:ext cx="471487" cy="442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8989509" y="4059710"/>
            <a:ext cx="471487" cy="442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7210487" y="4105294"/>
            <a:ext cx="471487" cy="442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9617458" y="4079662"/>
            <a:ext cx="471487" cy="442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10173030" y="4053285"/>
            <a:ext cx="471487" cy="442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7637113" y="4608531"/>
            <a:ext cx="471487" cy="442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8281858" y="4624749"/>
            <a:ext cx="471487" cy="442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9109369" y="4604653"/>
            <a:ext cx="471487" cy="442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9744076" y="4624749"/>
            <a:ext cx="471487" cy="442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8710405" y="4995863"/>
            <a:ext cx="471487" cy="4429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523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4" grpId="0" animBg="1"/>
      <p:bldP spid="41" grpId="0" animBg="1"/>
      <p:bldP spid="50" grpId="0"/>
      <p:bldP spid="51" grpId="0"/>
      <p:bldP spid="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 granularité ?</a:t>
            </a:r>
            <a:endParaRPr lang="fr-FR" dirty="0"/>
          </a:p>
        </p:txBody>
      </p:sp>
      <p:pic>
        <p:nvPicPr>
          <p:cNvPr id="7" name="Espace réservé du contenu 6" descr="Caverzagie+Plenary+-+APDIM+Spring+2012+-+Roadmap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9" t="57130" r="24238" b="18760"/>
          <a:stretch/>
        </p:blipFill>
        <p:spPr>
          <a:xfrm>
            <a:off x="1930400" y="1770961"/>
            <a:ext cx="8128000" cy="4570685"/>
          </a:xfrm>
        </p:spPr>
      </p:pic>
      <p:sp>
        <p:nvSpPr>
          <p:cNvPr id="2" name="ZoneTexte 1"/>
          <p:cNvSpPr txBox="1"/>
          <p:nvPr/>
        </p:nvSpPr>
        <p:spPr>
          <a:xfrm>
            <a:off x="1228725" y="1871663"/>
            <a:ext cx="527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Tout n’a pas à être évalué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36751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Notre stratégie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0534" y="2167997"/>
            <a:ext cx="7671734" cy="337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Notre demande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3200" dirty="0" smtClean="0"/>
              <a:t>Vous réunir en CLÉ</a:t>
            </a:r>
          </a:p>
          <a:p>
            <a:r>
              <a:rPr lang="fr-FR" sz="3200" dirty="0" smtClean="0"/>
              <a:t>Choisir dans la liste les 10 APC à conserver</a:t>
            </a:r>
          </a:p>
          <a:p>
            <a:pPr lvl="1"/>
            <a:r>
              <a:rPr lang="fr-FR" sz="3000" dirty="0" smtClean="0"/>
              <a:t>Pertinents, discriminants, évaluables</a:t>
            </a:r>
          </a:p>
          <a:p>
            <a:r>
              <a:rPr lang="fr-FR" sz="3200" dirty="0" smtClean="0"/>
              <a:t>Les </a:t>
            </a:r>
            <a:r>
              <a:rPr lang="fr-FR" sz="3200" dirty="0" smtClean="0"/>
              <a:t>classer par ordre de préférence</a:t>
            </a:r>
          </a:p>
          <a:p>
            <a:pPr lvl="1"/>
            <a:r>
              <a:rPr lang="fr-FR" sz="3000" dirty="0" smtClean="0"/>
              <a:t>Au moins une par catégorie</a:t>
            </a:r>
          </a:p>
          <a:p>
            <a:pPr lvl="1"/>
            <a:r>
              <a:rPr lang="fr-FR" sz="3000" dirty="0" smtClean="0"/>
              <a:t>Si possible, expliquer vos choix</a:t>
            </a:r>
          </a:p>
          <a:p>
            <a:pPr marL="201168" lvl="1" indent="0" algn="ctr">
              <a:buNone/>
            </a:pPr>
            <a:endParaRPr lang="fr-FR" sz="3000" b="1" dirty="0" smtClean="0"/>
          </a:p>
          <a:p>
            <a:pPr marL="201168" lvl="1" indent="0" algn="ctr">
              <a:buNone/>
            </a:pPr>
            <a:r>
              <a:rPr lang="fr-FR" sz="3000" b="1" dirty="0" smtClean="0"/>
              <a:t>Me remettre votre liste finale d’ici 1 mois</a:t>
            </a:r>
            <a:endParaRPr lang="fr-FR" sz="3000" b="1" dirty="0"/>
          </a:p>
        </p:txBody>
      </p:sp>
    </p:spTree>
    <p:extLst>
      <p:ext uri="{BB962C8B-B14F-4D97-AF65-F5344CB8AC3E}">
        <p14:creationId xmlns:p14="http://schemas.microsoft.com/office/powerpoint/2010/main" val="9379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étrospection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Rétrospective</Template>
  <TotalTime>72</TotalTime>
  <Words>169</Words>
  <Application>Microsoft Macintosh PowerPoint</Application>
  <PresentationFormat>Grand écran</PresentationFormat>
  <Paragraphs>34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Calibri</vt:lpstr>
      <vt:lpstr>Calibri Light</vt:lpstr>
      <vt:lpstr>Rétrospection</vt:lpstr>
      <vt:lpstr>Activités Professionnelles Confiables</vt:lpstr>
      <vt:lpstr>Refonte de la FASC de médecine familiale</vt:lpstr>
      <vt:lpstr>Quelles activités ?</vt:lpstr>
      <vt:lpstr>Quelle granularité ?</vt:lpstr>
      <vt:lpstr>Quelle granularité ?</vt:lpstr>
      <vt:lpstr>Quelle granularité ?</vt:lpstr>
      <vt:lpstr>Notre stratégie</vt:lpstr>
      <vt:lpstr>Notre demande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Activités Professionnelles Confiables</dc:title>
  <dc:creator>Gilbert Sanche</dc:creator>
  <cp:lastModifiedBy>Gilbert Sanche</cp:lastModifiedBy>
  <cp:revision>12</cp:revision>
  <dcterms:created xsi:type="dcterms:W3CDTF">2017-04-24T23:40:34Z</dcterms:created>
  <dcterms:modified xsi:type="dcterms:W3CDTF">2017-04-27T15:39:38Z</dcterms:modified>
</cp:coreProperties>
</file>