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2017-06-15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CaRMS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Comité du programme 16 juin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472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CaRMS</a:t>
            </a:r>
            <a:r>
              <a:rPr lang="fr-FR" dirty="0" smtClean="0"/>
              <a:t> 2017-2018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7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chiffres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138 postes comblés 1</a:t>
            </a:r>
            <a:r>
              <a:rPr lang="fr-FR" baseline="30000" dirty="0" smtClean="0"/>
              <a:t>er</a:t>
            </a:r>
            <a:r>
              <a:rPr lang="fr-FR" dirty="0" smtClean="0"/>
              <a:t> tour sur 158 (20 postes libres)</a:t>
            </a:r>
          </a:p>
          <a:p>
            <a:r>
              <a:rPr lang="fr-FR" dirty="0" smtClean="0"/>
              <a:t>141 postes comblés 2</a:t>
            </a:r>
            <a:r>
              <a:rPr lang="fr-FR" baseline="30000" dirty="0" smtClean="0"/>
              <a:t>e</a:t>
            </a:r>
            <a:r>
              <a:rPr lang="fr-FR" dirty="0" smtClean="0"/>
              <a:t> tour sur 158 (17 postes libres)</a:t>
            </a:r>
          </a:p>
          <a:p>
            <a:r>
              <a:rPr lang="fr-FR" dirty="0" smtClean="0"/>
              <a:t>Depuis, admission d’externes non jumelés, contingents particuliers et transferts de programme: 7 postes additionnels comblés</a:t>
            </a:r>
          </a:p>
          <a:p>
            <a:r>
              <a:rPr lang="fr-FR" dirty="0" smtClean="0"/>
              <a:t>DONC TOTAL DE 148 POSTES COMBLÉS (10 POSTES LIBRES) À CE JOUR</a:t>
            </a:r>
          </a:p>
          <a:p>
            <a:r>
              <a:rPr lang="fr-FR" dirty="0" smtClean="0"/>
              <a:t>Délais d’entrée en résidence…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657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CaRMS</a:t>
            </a:r>
            <a:r>
              <a:rPr lang="fr-FR" dirty="0" smtClean="0"/>
              <a:t> 2018-2019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572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Nombre de postes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158 postes ouverts l’année dernière</a:t>
            </a:r>
          </a:p>
          <a:p>
            <a:r>
              <a:rPr lang="fr-FR" dirty="0" smtClean="0"/>
              <a:t>Demande récente du MSSS 163</a:t>
            </a:r>
          </a:p>
          <a:p>
            <a:r>
              <a:rPr lang="fr-FR" dirty="0" smtClean="0"/>
              <a:t>« Entente » à 158</a:t>
            </a:r>
          </a:p>
          <a:p>
            <a:r>
              <a:rPr lang="fr-FR" dirty="0" smtClean="0"/>
              <a:t>Politique de gestion intégrée des capacités d’accueil à venir pour l’ensemble des clientèles étudiantes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896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Entrevues DHCEU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ÉCOS de fin d’externat?</a:t>
            </a:r>
          </a:p>
          <a:p>
            <a:r>
              <a:rPr lang="fr-FR" dirty="0" smtClean="0"/>
              <a:t>Changements envisagés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594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Sites sur </a:t>
            </a:r>
            <a:r>
              <a:rPr lang="fr-FR" dirty="0" err="1" smtClean="0"/>
              <a:t>CaRMS</a:t>
            </a:r>
            <a:r>
              <a:rPr lang="fr-FR" dirty="0" smtClean="0"/>
              <a:t> – À discuter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Retour au regroupement antérieur des 11 UMF de Montréal et la banlieue</a:t>
            </a:r>
          </a:p>
          <a:p>
            <a:r>
              <a:rPr lang="fr-FR" dirty="0" smtClean="0"/>
              <a:t>Statu quo avec cette année donc 6 UMF de l’Île de Montréal regroupées et les 12 autres en site unique</a:t>
            </a:r>
          </a:p>
          <a:p>
            <a:r>
              <a:rPr lang="fr-FR" dirty="0" smtClean="0"/>
              <a:t>Les 18 UMF en sites uniques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5357275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11</TotalTime>
  <Words>145</Words>
  <Application>Microsoft Macintosh PowerPoint</Application>
  <PresentationFormat>Présentation à l'écran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Perception</vt:lpstr>
      <vt:lpstr>CaRMS</vt:lpstr>
      <vt:lpstr>CaRMS 2017-2018</vt:lpstr>
      <vt:lpstr>Les chiffres</vt:lpstr>
      <vt:lpstr>CaRMS 2018-2019</vt:lpstr>
      <vt:lpstr>Nombre de postes</vt:lpstr>
      <vt:lpstr>Entrevues DHCEU</vt:lpstr>
      <vt:lpstr>Sites sur CaRMS – À discuter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CaRMS</dc:title>
  <dc:creator>Isabelle Tardif</dc:creator>
  <cp:lastModifiedBy>Isabelle Tardif</cp:lastModifiedBy>
  <cp:revision>4</cp:revision>
  <dcterms:created xsi:type="dcterms:W3CDTF">2017-06-10T16:39:50Z</dcterms:created>
  <dcterms:modified xsi:type="dcterms:W3CDTF">2017-06-16T02:35:10Z</dcterms:modified>
</cp:coreProperties>
</file>