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04" y="1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fr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Accès adapté pour les résidents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Comment  le mettre en place dans nos UMF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085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Open </a:t>
            </a:r>
            <a:r>
              <a:rPr lang="fr-CA" dirty="0" err="1" smtClean="0"/>
              <a:t>access</a:t>
            </a:r>
            <a:r>
              <a:rPr lang="fr-CA" dirty="0" smtClean="0"/>
              <a:t> à l’état pur est très rare au Québec</a:t>
            </a:r>
          </a:p>
          <a:p>
            <a:r>
              <a:rPr lang="fr-CA" dirty="0" smtClean="0"/>
              <a:t>Open </a:t>
            </a:r>
            <a:r>
              <a:rPr lang="fr-CA" dirty="0" err="1" smtClean="0"/>
              <a:t>access</a:t>
            </a:r>
            <a:r>
              <a:rPr lang="fr-CA" dirty="0" smtClean="0"/>
              <a:t> modifié </a:t>
            </a:r>
            <a:r>
              <a:rPr lang="fr-CA" dirty="0" smtClean="0">
                <a:sym typeface="Wingdings"/>
              </a:rPr>
              <a:t> accès adapté</a:t>
            </a:r>
          </a:p>
          <a:p>
            <a:pPr lvl="1"/>
            <a:r>
              <a:rPr lang="fr-CA" dirty="0" smtClean="0">
                <a:sym typeface="Wingdings"/>
              </a:rPr>
              <a:t>Mélange de visites planifiées à l’avance  et de visites demandées par le patient</a:t>
            </a:r>
          </a:p>
          <a:p>
            <a:pPr lvl="1"/>
            <a:r>
              <a:rPr lang="fr-CA" dirty="0" smtClean="0">
                <a:sym typeface="Wingdings"/>
              </a:rPr>
              <a:t>Permet de garder un </a:t>
            </a:r>
            <a:r>
              <a:rPr lang="fr-CA" dirty="0" err="1" smtClean="0">
                <a:sym typeface="Wingdings"/>
              </a:rPr>
              <a:t>oeil</a:t>
            </a:r>
            <a:r>
              <a:rPr lang="fr-CA" dirty="0" smtClean="0">
                <a:sym typeface="Wingdings"/>
              </a:rPr>
              <a:t> sur certains types de clientèles tout en laissant beaucoup de temps pour la prise de RV pour des problèmes aigus.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725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CONTEXTE</a:t>
            </a:r>
          </a:p>
          <a:p>
            <a:pPr marL="0" indent="0">
              <a:buNone/>
            </a:pPr>
            <a:r>
              <a:rPr lang="fr-CA" dirty="0" smtClean="0"/>
              <a:t>Le résident passera environ 25% de sa résidence en bureau à suivre ses patients</a:t>
            </a:r>
          </a:p>
          <a:p>
            <a:pPr marL="0" indent="0">
              <a:buNone/>
            </a:pPr>
            <a:r>
              <a:rPr lang="fr-CA" dirty="0" smtClean="0"/>
              <a:t>Le résident est considéré un médecin en bureau à temps partiel</a:t>
            </a:r>
          </a:p>
          <a:p>
            <a:pPr marL="0" indent="0">
              <a:buNone/>
            </a:pPr>
            <a:r>
              <a:rPr lang="fr-CA" dirty="0" smtClean="0"/>
              <a:t>Chaque UMF fonctionne différemment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118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L’accès adapté pour les résidents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QUESTIONS</a:t>
            </a:r>
          </a:p>
          <a:p>
            <a:pPr marL="0" indent="0">
              <a:buNone/>
            </a:pPr>
            <a:r>
              <a:rPr lang="fr-CA" b="1" dirty="0" smtClean="0"/>
              <a:t>Comment s’assurer que nos résidents évoluent dans un modèle d’accès adapté tout en tenant compte de leur contexte d’apprenant et de leurs disponibilités limitées?</a:t>
            </a:r>
          </a:p>
          <a:p>
            <a:pPr marL="0" indent="0">
              <a:buNone/>
            </a:pPr>
            <a:r>
              <a:rPr lang="fr-CA" b="1" dirty="0" smtClean="0"/>
              <a:t>Comment s’assurer de répondre aux normes d’agrément dans un tel contexte?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94564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L’accès adapté pour les résidents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/>
              <a:t>Les grands principes à </a:t>
            </a:r>
            <a:r>
              <a:rPr lang="fr-CA" b="1" dirty="0" smtClean="0"/>
              <a:t>respecter</a:t>
            </a:r>
          </a:p>
          <a:p>
            <a:pPr marL="0" indent="0">
              <a:buNone/>
            </a:pPr>
            <a:endParaRPr lang="fr-CA" b="1" dirty="0"/>
          </a:p>
          <a:p>
            <a:r>
              <a:rPr lang="fr-CA" dirty="0" smtClean="0"/>
              <a:t>L’</a:t>
            </a:r>
            <a:r>
              <a:rPr lang="fr-CA" dirty="0" smtClean="0">
                <a:solidFill>
                  <a:srgbClr val="FF0000"/>
                </a:solidFill>
              </a:rPr>
              <a:t>accessibilité</a:t>
            </a:r>
            <a:r>
              <a:rPr lang="fr-CA" dirty="0" smtClean="0"/>
              <a:t> </a:t>
            </a:r>
            <a:r>
              <a:rPr lang="fr-CA" dirty="0"/>
              <a:t>des patients à leur médecin résident</a:t>
            </a:r>
          </a:p>
          <a:p>
            <a:r>
              <a:rPr lang="fr-CA" sz="2400" dirty="0" smtClean="0"/>
              <a:t>La </a:t>
            </a:r>
            <a:r>
              <a:rPr lang="fr-CA" sz="2400" dirty="0">
                <a:solidFill>
                  <a:srgbClr val="FF0000"/>
                </a:solidFill>
              </a:rPr>
              <a:t>continuité des soins </a:t>
            </a:r>
            <a:r>
              <a:rPr lang="fr-CA" sz="2400" dirty="0"/>
              <a:t>pour le résident avec sa clientèle</a:t>
            </a:r>
          </a:p>
          <a:p>
            <a:r>
              <a:rPr lang="fr-CA" sz="2800" dirty="0" smtClean="0"/>
              <a:t>Les </a:t>
            </a:r>
            <a:r>
              <a:rPr lang="fr-CA" sz="2800" dirty="0">
                <a:solidFill>
                  <a:srgbClr val="FF0000"/>
                </a:solidFill>
              </a:rPr>
              <a:t>apprentissages</a:t>
            </a:r>
            <a:r>
              <a:rPr lang="fr-CA" sz="2800" dirty="0"/>
              <a:t> cliniques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3064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L’accès adapté pour les résidents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/>
              <a:t>PLAN</a:t>
            </a:r>
          </a:p>
          <a:p>
            <a:r>
              <a:rPr lang="fr-CA" dirty="0"/>
              <a:t>P</a:t>
            </a:r>
            <a:r>
              <a:rPr lang="fr-CA" dirty="0" smtClean="0"/>
              <a:t>résentations de 2 milieux où les résidents travaillent en accès adapté</a:t>
            </a:r>
          </a:p>
          <a:p>
            <a:r>
              <a:rPr lang="fr-CA" dirty="0" smtClean="0"/>
              <a:t>Quelques minutes pour </a:t>
            </a:r>
            <a:r>
              <a:rPr lang="fr-CA" u="sng" dirty="0" smtClean="0"/>
              <a:t>clarifications</a:t>
            </a:r>
            <a:r>
              <a:rPr lang="fr-CA" dirty="0" smtClean="0"/>
              <a:t> après chaque présentation</a:t>
            </a:r>
          </a:p>
          <a:p>
            <a:r>
              <a:rPr lang="fr-CA" dirty="0" smtClean="0"/>
              <a:t>Période de discussion de 15-20 minutes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222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848</TotalTime>
  <Words>214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Expo</vt:lpstr>
      <vt:lpstr>Accès adapté pour les résidents</vt:lpstr>
      <vt:lpstr>Accès adapté pour les résidents</vt:lpstr>
      <vt:lpstr>L’accès adapté pour les résidents</vt:lpstr>
      <vt:lpstr>L’accès adapté pour les résidents</vt:lpstr>
      <vt:lpstr>L’accès adapté pour les résidents</vt:lpstr>
      <vt:lpstr>L’accès adapté pour les résidents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Accès adapté pour les résidents</dc:title>
  <dc:creator>Alain Papineau</dc:creator>
  <cp:lastModifiedBy>Alain Papineau</cp:lastModifiedBy>
  <cp:revision>4</cp:revision>
  <dcterms:created xsi:type="dcterms:W3CDTF">2017-04-27T20:18:52Z</dcterms:created>
  <dcterms:modified xsi:type="dcterms:W3CDTF">2017-04-28T10:27:40Z</dcterms:modified>
</cp:coreProperties>
</file>