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8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92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2016-03-18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2016-03-18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2016-03-18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2016-03-18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2016-03-18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2016-03-18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2016-03-18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2016-03-18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2016-03-18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2016-03-18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2016-03-18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2016-03-18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2016-03-18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2016-03-18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2016-03-18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2016-03-18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2016-03-18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2016-03-18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mailto:mylene.heroux@umontreal.ca" TargetMode="External"/><Relationship Id="rId3" Type="http://schemas.openxmlformats.org/officeDocument/2006/relationships/hyperlink" Target="mailto:danielle.dagenais.2@umontreal.c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daniella.thibaudat@umontreal.ca" TargetMode="External"/><Relationship Id="rId4" Type="http://schemas.openxmlformats.org/officeDocument/2006/relationships/hyperlink" Target="mailto:melanie.castonguay@umontreal.ca" TargetMode="External"/><Relationship Id="rId1" Type="http://schemas.openxmlformats.org/officeDocument/2006/relationships/slideLayout" Target="../slideLayouts/slideLayout4.xml"/><Relationship Id="rId2" Type="http://schemas.openxmlformats.org/officeDocument/2006/relationships/hyperlink" Target="mailto:brigitte.bonnamy@umontreal.c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>
            <a:off x="2204992" y="2021618"/>
            <a:ext cx="9889318" cy="1641475"/>
          </a:xfrm>
        </p:spPr>
        <p:txBody>
          <a:bodyPr>
            <a:normAutofit fontScale="90000"/>
          </a:bodyPr>
          <a:lstStyle/>
          <a:p>
            <a:r>
              <a:rPr lang="fr-CA" sz="4800" b="1" dirty="0" smtClean="0"/>
              <a:t/>
            </a:r>
            <a:br>
              <a:rPr lang="fr-CA" sz="4800" b="1" dirty="0" smtClean="0"/>
            </a:br>
            <a:r>
              <a:rPr lang="fr-CA" sz="4800" b="1" dirty="0" smtClean="0"/>
              <a:t/>
            </a:r>
            <a:br>
              <a:rPr lang="fr-CA" sz="4800" b="1" dirty="0" smtClean="0"/>
            </a:br>
            <a:r>
              <a:rPr lang="fr-CA" sz="4800" b="1" dirty="0"/>
              <a:t/>
            </a:r>
            <a:br>
              <a:rPr lang="fr-CA" sz="4800" b="1" dirty="0"/>
            </a:br>
            <a:r>
              <a:rPr lang="fr-CA" sz="4800" b="1" dirty="0" smtClean="0"/>
              <a:t/>
            </a:r>
            <a:br>
              <a:rPr lang="fr-CA" sz="4800" b="1" dirty="0" smtClean="0"/>
            </a:br>
            <a:r>
              <a:rPr lang="fr-CA" sz="4800" b="1" dirty="0"/>
              <a:t/>
            </a:r>
            <a:br>
              <a:rPr lang="fr-CA" sz="4800" b="1" dirty="0"/>
            </a:br>
            <a:r>
              <a:rPr lang="fr-CA" sz="8000" b="1" dirty="0" smtClean="0"/>
              <a:t>MOT DE LA DIRECTION DU PROGRAMME</a:t>
            </a:r>
            <a:r>
              <a:rPr lang="fr-CA" sz="6000" b="1" dirty="0" smtClean="0"/>
              <a:t/>
            </a:r>
            <a:br>
              <a:rPr lang="fr-CA" sz="6000" b="1" dirty="0" smtClean="0"/>
            </a:br>
            <a:r>
              <a:rPr lang="fr-CA" sz="4800" b="1" dirty="0" smtClean="0"/>
              <a:t/>
            </a:r>
            <a:br>
              <a:rPr lang="fr-CA" sz="4800" b="1" dirty="0" smtClean="0"/>
            </a:br>
            <a:r>
              <a:rPr lang="fr-CA" sz="4800" b="1" dirty="0"/>
              <a:t/>
            </a:r>
            <a:br>
              <a:rPr lang="fr-CA" sz="4800" b="1" dirty="0"/>
            </a:br>
            <a:r>
              <a:rPr lang="fr-CA" sz="4800" b="1" dirty="0" smtClean="0"/>
              <a:t/>
            </a:r>
            <a:br>
              <a:rPr lang="fr-CA" sz="4800" b="1" dirty="0" smtClean="0"/>
            </a:br>
            <a:endParaRPr lang="fr-CA" sz="4800" b="1" dirty="0"/>
          </a:p>
        </p:txBody>
      </p:sp>
    </p:spTree>
    <p:extLst>
      <p:ext uri="{BB962C8B-B14F-4D97-AF65-F5344CB8AC3E}">
        <p14:creationId xmlns:p14="http://schemas.microsoft.com/office/powerpoint/2010/main" val="2900306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dirty="0" smtClean="0"/>
              <a:t>MERCI À TOUS!</a:t>
            </a:r>
            <a:endParaRPr lang="fr-FR" sz="8000" dirty="0"/>
          </a:p>
        </p:txBody>
      </p:sp>
    </p:spTree>
    <p:extLst>
      <p:ext uri="{BB962C8B-B14F-4D97-AF65-F5344CB8AC3E}">
        <p14:creationId xmlns:p14="http://schemas.microsoft.com/office/powerpoint/2010/main" val="2373661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QUI FAIT QUOI?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b="1" dirty="0"/>
              <a:t>COORDONNATRICE ACADÉMIQUE</a:t>
            </a:r>
            <a:endParaRPr lang="fr-FR" dirty="0"/>
          </a:p>
          <a:p>
            <a:r>
              <a:rPr lang="fr-FR" dirty="0"/>
              <a:t>Mylène </a:t>
            </a:r>
            <a:r>
              <a:rPr lang="fr-FR" dirty="0" err="1"/>
              <a:t>Héroux</a:t>
            </a:r>
            <a:endParaRPr lang="fr-FR" dirty="0"/>
          </a:p>
          <a:p>
            <a:r>
              <a:rPr lang="fr-FR" dirty="0">
                <a:hlinkClick r:id="rId2"/>
              </a:rPr>
              <a:t>mylene.heroux@umontreal.ca</a:t>
            </a:r>
          </a:p>
          <a:p>
            <a:r>
              <a:rPr lang="it-IT" dirty="0"/>
              <a:t>514 343-6111, poste 5292</a:t>
            </a:r>
          </a:p>
          <a:p>
            <a:r>
              <a:rPr lang="it-IT" dirty="0"/>
              <a:t>Assistance à la </a:t>
            </a:r>
            <a:r>
              <a:rPr lang="it-IT" dirty="0" err="1"/>
              <a:t>direction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programme</a:t>
            </a:r>
            <a:endParaRPr lang="it-IT" dirty="0"/>
          </a:p>
          <a:p>
            <a:r>
              <a:rPr lang="it-IT" dirty="0" err="1"/>
              <a:t>Coordination</a:t>
            </a:r>
            <a:r>
              <a:rPr lang="it-IT" dirty="0"/>
              <a:t> et </a:t>
            </a:r>
            <a:r>
              <a:rPr lang="it-IT" dirty="0" err="1"/>
              <a:t>suivi</a:t>
            </a:r>
            <a:r>
              <a:rPr lang="it-IT" dirty="0"/>
              <a:t> 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comités</a:t>
            </a:r>
            <a:endParaRPr lang="it-IT" dirty="0"/>
          </a:p>
          <a:p>
            <a:r>
              <a:rPr lang="it-IT" dirty="0"/>
              <a:t>Site WEB</a:t>
            </a:r>
          </a:p>
          <a:p>
            <a:r>
              <a:rPr lang="it-IT" dirty="0" err="1"/>
              <a:t>Support</a:t>
            </a:r>
            <a:r>
              <a:rPr lang="it-IT" dirty="0"/>
              <a:t> </a:t>
            </a:r>
            <a:r>
              <a:rPr lang="it-IT" dirty="0" err="1"/>
              <a:t>aux</a:t>
            </a:r>
            <a:r>
              <a:rPr lang="it-IT" dirty="0"/>
              <a:t> </a:t>
            </a:r>
            <a:r>
              <a:rPr lang="it-IT" dirty="0" smtClean="0"/>
              <a:t>UMF</a:t>
            </a:r>
            <a:endParaRPr lang="it-IT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b="1" dirty="0"/>
              <a:t>TECHNICIENNE EN ADMINISTRATION DES STAGES</a:t>
            </a:r>
            <a:endParaRPr lang="it-IT" dirty="0"/>
          </a:p>
          <a:p>
            <a:r>
              <a:rPr lang="it-IT" dirty="0"/>
              <a:t>Danielle </a:t>
            </a:r>
            <a:r>
              <a:rPr lang="it-IT" dirty="0" err="1"/>
              <a:t>Dagenais</a:t>
            </a:r>
            <a:endParaRPr lang="it-IT" dirty="0"/>
          </a:p>
          <a:p>
            <a:r>
              <a:rPr lang="it-IT" dirty="0">
                <a:hlinkClick r:id="rId3"/>
              </a:rPr>
              <a:t>danielle.dagenais.2@umontreal.ca</a:t>
            </a:r>
          </a:p>
          <a:p>
            <a:r>
              <a:rPr lang="it-IT" dirty="0"/>
              <a:t>514 343-6111, poste 2086</a:t>
            </a:r>
          </a:p>
          <a:p>
            <a:r>
              <a:rPr lang="it-IT" dirty="0" err="1"/>
              <a:t>Entrevues</a:t>
            </a:r>
            <a:r>
              <a:rPr lang="it-IT" dirty="0"/>
              <a:t> d’</a:t>
            </a:r>
            <a:r>
              <a:rPr lang="it-IT" dirty="0" err="1"/>
              <a:t>admission</a:t>
            </a:r>
            <a:r>
              <a:rPr lang="it-IT" dirty="0"/>
              <a:t> (</a:t>
            </a:r>
            <a:r>
              <a:rPr lang="it-IT" dirty="0" err="1"/>
              <a:t>logistique</a:t>
            </a:r>
            <a:r>
              <a:rPr lang="it-IT" dirty="0"/>
              <a:t>)</a:t>
            </a:r>
          </a:p>
          <a:p>
            <a:r>
              <a:rPr lang="it-IT" dirty="0" err="1"/>
              <a:t>Journées</a:t>
            </a:r>
            <a:r>
              <a:rPr lang="it-IT" dirty="0"/>
              <a:t> </a:t>
            </a:r>
            <a:r>
              <a:rPr lang="it-IT" dirty="0" err="1"/>
              <a:t>académiques</a:t>
            </a:r>
            <a:endParaRPr lang="it-IT" dirty="0"/>
          </a:p>
          <a:p>
            <a:r>
              <a:rPr lang="it-IT" dirty="0" err="1"/>
              <a:t>Journée</a:t>
            </a:r>
            <a:r>
              <a:rPr lang="it-IT" dirty="0"/>
              <a:t> d’</a:t>
            </a:r>
            <a:r>
              <a:rPr lang="it-IT" dirty="0" err="1"/>
              <a:t>érudition</a:t>
            </a:r>
            <a:endParaRPr lang="it-IT" dirty="0"/>
          </a:p>
          <a:p>
            <a:r>
              <a:rPr lang="it-IT" dirty="0" err="1"/>
              <a:t>Stages</a:t>
            </a:r>
            <a:r>
              <a:rPr lang="it-IT" dirty="0"/>
              <a:t> en </a:t>
            </a:r>
            <a:r>
              <a:rPr lang="it-IT" dirty="0" err="1"/>
              <a:t>région</a:t>
            </a:r>
            <a:r>
              <a:rPr lang="it-IT" dirty="0"/>
              <a:t> / </a:t>
            </a:r>
            <a:r>
              <a:rPr lang="it-IT" dirty="0" err="1"/>
              <a:t>souper</a:t>
            </a:r>
            <a:r>
              <a:rPr lang="it-IT" dirty="0"/>
              <a:t> 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régions</a:t>
            </a:r>
            <a:endParaRPr lang="it-IT" dirty="0"/>
          </a:p>
          <a:p>
            <a:r>
              <a:rPr lang="it-IT" dirty="0" err="1"/>
              <a:t>Envoi</a:t>
            </a:r>
            <a:r>
              <a:rPr lang="it-IT" dirty="0"/>
              <a:t> 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questionnaires</a:t>
            </a:r>
            <a:r>
              <a:rPr lang="it-IT" dirty="0"/>
              <a:t> (</a:t>
            </a:r>
            <a:r>
              <a:rPr lang="it-IT" dirty="0" err="1"/>
              <a:t>stages</a:t>
            </a:r>
            <a:r>
              <a:rPr lang="it-IT" dirty="0"/>
              <a:t> en </a:t>
            </a:r>
            <a:r>
              <a:rPr lang="it-IT" dirty="0" err="1"/>
              <a:t>régions</a:t>
            </a:r>
            <a:r>
              <a:rPr lang="it-IT" dirty="0"/>
              <a:t> et </a:t>
            </a:r>
            <a:r>
              <a:rPr lang="it-IT" dirty="0" err="1"/>
              <a:t>évaluation</a:t>
            </a:r>
            <a:r>
              <a:rPr lang="it-IT" dirty="0"/>
              <a:t> 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journées</a:t>
            </a:r>
            <a:r>
              <a:rPr lang="it-IT" dirty="0"/>
              <a:t> </a:t>
            </a:r>
            <a:r>
              <a:rPr lang="it-IT" dirty="0" err="1"/>
              <a:t>académiques</a:t>
            </a:r>
            <a:r>
              <a:rPr lang="it-IT" dirty="0"/>
              <a:t>)</a:t>
            </a:r>
          </a:p>
          <a:p>
            <a:r>
              <a:rPr lang="it-IT" dirty="0"/>
              <a:t>Stage d’immersion DHCEU</a:t>
            </a:r>
          </a:p>
          <a:p>
            <a:r>
              <a:rPr lang="it-IT" dirty="0" err="1"/>
              <a:t>Médecine</a:t>
            </a:r>
            <a:r>
              <a:rPr lang="it-IT" dirty="0"/>
              <a:t> </a:t>
            </a:r>
            <a:r>
              <a:rPr lang="it-IT" dirty="0" err="1"/>
              <a:t>décentralisée</a:t>
            </a:r>
            <a:endParaRPr lang="it-IT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0473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QUI FAIT QUOI?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20000" y="1825624"/>
            <a:ext cx="5025216" cy="4803833"/>
          </a:xfrm>
        </p:spPr>
        <p:txBody>
          <a:bodyPr>
            <a:normAutofit fontScale="55000" lnSpcReduction="20000"/>
          </a:bodyPr>
          <a:lstStyle/>
          <a:p>
            <a:r>
              <a:rPr lang="it-IT" b="1" dirty="0" smtClean="0"/>
              <a:t>TECHNICIENNE </a:t>
            </a:r>
            <a:r>
              <a:rPr lang="it-IT" b="1" dirty="0"/>
              <a:t>EN GESTION DES DOSSIERS ÉTUDIANTS</a:t>
            </a:r>
            <a:endParaRPr lang="it-IT" dirty="0"/>
          </a:p>
          <a:p>
            <a:r>
              <a:rPr lang="it-IT" dirty="0"/>
              <a:t>Brigitte </a:t>
            </a:r>
            <a:r>
              <a:rPr lang="it-IT" dirty="0" err="1"/>
              <a:t>Bonnamy</a:t>
            </a:r>
            <a:endParaRPr lang="it-IT" dirty="0"/>
          </a:p>
          <a:p>
            <a:r>
              <a:rPr lang="it-IT" dirty="0">
                <a:hlinkClick r:id="rId2"/>
              </a:rPr>
              <a:t>brigitte.bonnamy@umontreal.ca</a:t>
            </a:r>
          </a:p>
          <a:p>
            <a:r>
              <a:rPr lang="it-IT" dirty="0"/>
              <a:t>514 343-6111, poste 2085</a:t>
            </a:r>
          </a:p>
          <a:p>
            <a:r>
              <a:rPr lang="it-IT" dirty="0" err="1"/>
              <a:t>Admission</a:t>
            </a:r>
            <a:r>
              <a:rPr lang="it-IT" dirty="0"/>
              <a:t> et </a:t>
            </a:r>
            <a:r>
              <a:rPr lang="it-IT" dirty="0" err="1"/>
              <a:t>entrevues</a:t>
            </a:r>
            <a:r>
              <a:rPr lang="it-IT" dirty="0"/>
              <a:t> (</a:t>
            </a:r>
            <a:r>
              <a:rPr lang="it-IT" dirty="0" err="1"/>
              <a:t>dossiers</a:t>
            </a:r>
            <a:r>
              <a:rPr lang="it-IT" dirty="0"/>
              <a:t> 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résidents</a:t>
            </a:r>
            <a:r>
              <a:rPr lang="it-IT" dirty="0"/>
              <a:t>)</a:t>
            </a:r>
          </a:p>
          <a:p>
            <a:r>
              <a:rPr lang="it-IT" dirty="0" err="1"/>
              <a:t>Comité</a:t>
            </a:r>
            <a:r>
              <a:rPr lang="it-IT" dirty="0"/>
              <a:t> d’</a:t>
            </a:r>
            <a:r>
              <a:rPr lang="it-IT" dirty="0" err="1"/>
              <a:t>évaluation</a:t>
            </a:r>
            <a:r>
              <a:rPr lang="it-IT" dirty="0"/>
              <a:t> et d’</a:t>
            </a:r>
            <a:r>
              <a:rPr lang="it-IT" dirty="0" err="1"/>
              <a:t>admission</a:t>
            </a:r>
            <a:endParaRPr lang="it-IT" dirty="0"/>
          </a:p>
          <a:p>
            <a:r>
              <a:rPr lang="it-IT" dirty="0" err="1"/>
              <a:t>Choix</a:t>
            </a:r>
            <a:r>
              <a:rPr lang="it-IT" dirty="0"/>
              <a:t> 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milieux</a:t>
            </a:r>
            <a:endParaRPr lang="it-IT" dirty="0"/>
          </a:p>
          <a:p>
            <a:r>
              <a:rPr lang="it-IT" dirty="0" err="1"/>
              <a:t>Portail</a:t>
            </a:r>
            <a:r>
              <a:rPr lang="it-IT" dirty="0"/>
              <a:t> 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évaluations</a:t>
            </a:r>
            <a:endParaRPr lang="it-IT" dirty="0"/>
          </a:p>
          <a:p>
            <a:r>
              <a:rPr lang="it-IT" dirty="0" err="1"/>
              <a:t>Grilles</a:t>
            </a:r>
            <a:r>
              <a:rPr lang="it-IT" dirty="0"/>
              <a:t> de </a:t>
            </a:r>
            <a:r>
              <a:rPr lang="it-IT" dirty="0" err="1" smtClean="0"/>
              <a:t>stages</a:t>
            </a:r>
            <a:endParaRPr lang="it-IT" dirty="0" smtClean="0"/>
          </a:p>
          <a:p>
            <a:r>
              <a:rPr lang="it-IT" b="1" i="1" dirty="0" smtClean="0"/>
              <a:t>TOUT CE QUI CONCERNE LE PARCOURS DES RÉSIDENTS (</a:t>
            </a:r>
            <a:r>
              <a:rPr lang="it-IT" b="1" i="1" dirty="0" err="1" smtClean="0"/>
              <a:t>billets</a:t>
            </a:r>
            <a:r>
              <a:rPr lang="it-IT" b="1" i="1" dirty="0" smtClean="0"/>
              <a:t> </a:t>
            </a:r>
            <a:r>
              <a:rPr lang="it-IT" b="1" i="1" dirty="0" err="1" smtClean="0"/>
              <a:t>médicaux</a:t>
            </a:r>
            <a:r>
              <a:rPr lang="it-IT" b="1" i="1" dirty="0" smtClean="0"/>
              <a:t>, </a:t>
            </a:r>
            <a:r>
              <a:rPr lang="it-IT" b="1" i="1" dirty="0" err="1" smtClean="0"/>
              <a:t>retours</a:t>
            </a:r>
            <a:r>
              <a:rPr lang="it-IT" b="1" i="1" dirty="0" smtClean="0"/>
              <a:t> </a:t>
            </a:r>
            <a:r>
              <a:rPr lang="it-IT" b="1" i="1" dirty="0" err="1" smtClean="0"/>
              <a:t>au</a:t>
            </a:r>
            <a:r>
              <a:rPr lang="it-IT" b="1" i="1" dirty="0" smtClean="0"/>
              <a:t> </a:t>
            </a:r>
            <a:r>
              <a:rPr lang="it-IT" b="1" i="1" dirty="0" err="1" smtClean="0"/>
              <a:t>travail</a:t>
            </a:r>
            <a:r>
              <a:rPr lang="it-IT" b="1" i="1" dirty="0" smtClean="0"/>
              <a:t>, </a:t>
            </a:r>
            <a:r>
              <a:rPr lang="it-IT" b="1" i="1" dirty="0" err="1" smtClean="0"/>
              <a:t>changements</a:t>
            </a:r>
            <a:r>
              <a:rPr lang="it-IT" b="1" i="1" dirty="0" smtClean="0"/>
              <a:t> de </a:t>
            </a:r>
            <a:r>
              <a:rPr lang="it-IT" b="1" i="1" dirty="0" err="1" smtClean="0"/>
              <a:t>stages</a:t>
            </a:r>
            <a:r>
              <a:rPr lang="it-IT" b="1" i="1" dirty="0" smtClean="0"/>
              <a:t>, etc.)</a:t>
            </a:r>
            <a:endParaRPr lang="it-IT" b="1" i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859660"/>
          </a:xfrm>
        </p:spPr>
        <p:txBody>
          <a:bodyPr>
            <a:normAutofit fontScale="55000" lnSpcReduction="20000"/>
          </a:bodyPr>
          <a:lstStyle/>
          <a:p>
            <a:r>
              <a:rPr lang="it-IT" b="1" dirty="0"/>
              <a:t>TECHNICIENNE EN COORDINATION DE TRAVAIL DE BUREAU</a:t>
            </a:r>
            <a:endParaRPr lang="it-IT" dirty="0"/>
          </a:p>
          <a:p>
            <a:r>
              <a:rPr lang="it-IT" dirty="0"/>
              <a:t>Daniella </a:t>
            </a:r>
            <a:r>
              <a:rPr lang="it-IT" dirty="0" err="1"/>
              <a:t>Thibaudat</a:t>
            </a:r>
            <a:endParaRPr lang="it-IT" dirty="0"/>
          </a:p>
          <a:p>
            <a:r>
              <a:rPr lang="it-IT" dirty="0">
                <a:hlinkClick r:id="rId3"/>
              </a:rPr>
              <a:t>daniella.thibaudat@umontreal.ca</a:t>
            </a:r>
          </a:p>
          <a:p>
            <a:r>
              <a:rPr lang="it-IT" dirty="0"/>
              <a:t>514 343-6111, poste 3673</a:t>
            </a:r>
          </a:p>
          <a:p>
            <a:r>
              <a:rPr lang="it-IT" dirty="0" err="1"/>
              <a:t>Préparation</a:t>
            </a:r>
            <a:r>
              <a:rPr lang="it-IT" dirty="0"/>
              <a:t> et </a:t>
            </a:r>
            <a:r>
              <a:rPr lang="it-IT" dirty="0" err="1"/>
              <a:t>soutien</a:t>
            </a:r>
            <a:r>
              <a:rPr lang="it-IT" dirty="0"/>
              <a:t> </a:t>
            </a:r>
            <a:r>
              <a:rPr lang="it-IT" dirty="0" err="1"/>
              <a:t>aux</a:t>
            </a:r>
            <a:r>
              <a:rPr lang="it-IT" dirty="0"/>
              <a:t> </a:t>
            </a:r>
            <a:r>
              <a:rPr lang="it-IT" dirty="0" err="1"/>
              <a:t>comités</a:t>
            </a:r>
            <a:endParaRPr lang="it-IT" dirty="0"/>
          </a:p>
          <a:p>
            <a:r>
              <a:rPr lang="it-IT" dirty="0" err="1"/>
              <a:t>Envoi</a:t>
            </a:r>
            <a:r>
              <a:rPr lang="it-IT" dirty="0"/>
              <a:t> 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questionnaires</a:t>
            </a:r>
            <a:r>
              <a:rPr lang="it-IT" dirty="0"/>
              <a:t> (</a:t>
            </a:r>
            <a:r>
              <a:rPr lang="it-IT" dirty="0" err="1"/>
              <a:t>secteurs</a:t>
            </a:r>
            <a:r>
              <a:rPr lang="it-IT" dirty="0"/>
              <a:t> de </a:t>
            </a:r>
            <a:r>
              <a:rPr lang="it-IT" dirty="0" err="1"/>
              <a:t>soins</a:t>
            </a:r>
            <a:r>
              <a:rPr lang="it-IT" dirty="0"/>
              <a:t>, PABP et CMFC)</a:t>
            </a:r>
          </a:p>
          <a:p>
            <a:r>
              <a:rPr lang="it-IT" dirty="0"/>
              <a:t>Collaboration </a:t>
            </a:r>
            <a:r>
              <a:rPr lang="it-IT" dirty="0" err="1"/>
              <a:t>au</a:t>
            </a:r>
            <a:r>
              <a:rPr lang="it-IT" dirty="0"/>
              <a:t> site WEB</a:t>
            </a:r>
          </a:p>
          <a:p>
            <a:r>
              <a:rPr lang="it-IT" dirty="0"/>
              <a:t>Cahier de </a:t>
            </a:r>
            <a:r>
              <a:rPr lang="it-IT" dirty="0" err="1"/>
              <a:t>stages</a:t>
            </a:r>
            <a:r>
              <a:rPr lang="it-IT" dirty="0"/>
              <a:t> </a:t>
            </a:r>
            <a:r>
              <a:rPr lang="it-IT" dirty="0" err="1"/>
              <a:t>optionnels</a:t>
            </a:r>
            <a:endParaRPr lang="it-IT" dirty="0"/>
          </a:p>
          <a:p>
            <a:r>
              <a:rPr lang="it-IT" b="1" dirty="0"/>
              <a:t>TECHNICIENNE EN COORDINATION DE TRAVAIL DE BUREAU</a:t>
            </a:r>
            <a:endParaRPr lang="it-IT" dirty="0"/>
          </a:p>
          <a:p>
            <a:r>
              <a:rPr lang="it-IT" dirty="0" err="1"/>
              <a:t>Mélanie</a:t>
            </a:r>
            <a:r>
              <a:rPr lang="it-IT" dirty="0"/>
              <a:t> </a:t>
            </a:r>
            <a:r>
              <a:rPr lang="it-IT" dirty="0" err="1"/>
              <a:t>Castonguay</a:t>
            </a:r>
            <a:endParaRPr lang="it-IT" dirty="0"/>
          </a:p>
          <a:p>
            <a:r>
              <a:rPr lang="it-IT" dirty="0">
                <a:hlinkClick r:id="rId4"/>
              </a:rPr>
              <a:t>melanie.castonguay@umontreal.ca</a:t>
            </a:r>
          </a:p>
          <a:p>
            <a:r>
              <a:rPr lang="it-IT" dirty="0"/>
              <a:t>514 343-6111, poste 3018</a:t>
            </a:r>
          </a:p>
          <a:p>
            <a:r>
              <a:rPr lang="it-IT" dirty="0" err="1"/>
              <a:t>Cours</a:t>
            </a:r>
            <a:r>
              <a:rPr lang="it-IT" dirty="0"/>
              <a:t> GESTA/PRN</a:t>
            </a:r>
          </a:p>
          <a:p>
            <a:r>
              <a:rPr lang="it-IT" dirty="0" err="1"/>
              <a:t>Cours</a:t>
            </a:r>
            <a:r>
              <a:rPr lang="it-IT" dirty="0"/>
              <a:t> MDF-6000 (SIPS)</a:t>
            </a:r>
          </a:p>
          <a:p>
            <a:r>
              <a:rPr lang="it-IT" dirty="0"/>
              <a:t>ARC pour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externes</a:t>
            </a:r>
            <a:r>
              <a:rPr lang="it-IT" dirty="0"/>
              <a:t> en stage de </a:t>
            </a:r>
            <a:r>
              <a:rPr lang="it-IT" dirty="0" err="1"/>
              <a:t>médecine</a:t>
            </a:r>
            <a:r>
              <a:rPr lang="it-IT" dirty="0"/>
              <a:t> de </a:t>
            </a:r>
            <a:r>
              <a:rPr lang="it-IT" dirty="0" err="1"/>
              <a:t>famille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2398656"/>
      </p:ext>
    </p:extLst>
  </p:cSld>
  <p:clrMapOvr>
    <a:masterClrMapping/>
  </p:clrMapOvr>
</p:sld>
</file>

<file path=ppt/theme/theme1.xml><?xml version="1.0" encoding="utf-8"?>
<a:theme xmlns:a="http://schemas.openxmlformats.org/drawingml/2006/main" name="Profondeur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TM04033923[[fn=Profondeur]]</Template>
  <TotalTime>10</TotalTime>
  <Words>241</Words>
  <Application>Microsoft Macintosh PowerPoint</Application>
  <PresentationFormat>Personnalisé</PresentationFormat>
  <Paragraphs>48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Profondeur</vt:lpstr>
      <vt:lpstr>     MOT DE LA DIRECTION DU PROGRAMME    </vt:lpstr>
      <vt:lpstr>MERCI À TOUS!</vt:lpstr>
      <vt:lpstr>QUI FAIT QUOI?</vt:lpstr>
      <vt:lpstr>QUI FAIT QUOI?</vt:lpstr>
    </vt:vector>
  </TitlesOfParts>
  <Company>Université de Montréal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TRANSMISSION D’INFORMATIONS</dc:title>
  <dc:creator>Héroux Mylène</dc:creator>
  <cp:lastModifiedBy>Isabelle Tardif</cp:lastModifiedBy>
  <cp:revision>3</cp:revision>
  <dcterms:created xsi:type="dcterms:W3CDTF">2016-03-15T17:04:59Z</dcterms:created>
  <dcterms:modified xsi:type="dcterms:W3CDTF">2016-03-18T15:24:37Z</dcterms:modified>
</cp:coreProperties>
</file>