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9478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886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8025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87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2589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480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66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74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827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378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7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22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51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90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785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33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58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878293-99BB-4C86-B715-2C92A14B8490}" type="datetimeFigureOut">
              <a:rPr lang="fr-CA" smtClean="0"/>
              <a:t>2016-03-18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758CD3-15AF-48AC-9732-EDBDD0F84C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5434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90122" y="1672719"/>
            <a:ext cx="7197726" cy="2421464"/>
          </a:xfrm>
        </p:spPr>
        <p:txBody>
          <a:bodyPr/>
          <a:lstStyle/>
          <a:p>
            <a:r>
              <a:rPr lang="fr-CA" dirty="0" smtClean="0"/>
              <a:t>PABP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90122" y="4094184"/>
            <a:ext cx="7197726" cy="1405467"/>
          </a:xfrm>
        </p:spPr>
        <p:txBody>
          <a:bodyPr/>
          <a:lstStyle/>
          <a:p>
            <a:r>
              <a:rPr lang="fr-CA" dirty="0" smtClean="0"/>
              <a:t>LE </a:t>
            </a:r>
            <a:r>
              <a:rPr lang="fr-CA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fr-CA" dirty="0" smtClean="0"/>
              <a:t>ROGRAMME D’</a:t>
            </a:r>
            <a:r>
              <a:rPr lang="fr-CA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fr-CA" dirty="0" smtClean="0"/>
              <a:t>PPRENTISSAGE </a:t>
            </a:r>
            <a:r>
              <a:rPr lang="fr-CA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fr-CA" dirty="0" smtClean="0"/>
              <a:t>ASÉ SUR LA </a:t>
            </a:r>
            <a:r>
              <a:rPr lang="fr-CA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fr-CA" dirty="0" smtClean="0"/>
              <a:t>RATIQUE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3" y="5092346"/>
            <a:ext cx="4287079" cy="124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4229" y="371063"/>
            <a:ext cx="9041226" cy="1456267"/>
          </a:xfrm>
        </p:spPr>
        <p:txBody>
          <a:bodyPr/>
          <a:lstStyle/>
          <a:p>
            <a:r>
              <a:rPr lang="fr-CA" b="1" u="sng" dirty="0" smtClean="0"/>
              <a:t>DROPBOX</a:t>
            </a:r>
            <a:endParaRPr lang="fr-CA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0711" y="1824538"/>
            <a:ext cx="8088086" cy="409303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spcAft>
                <a:spcPts val="12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Cambria" panose="02040503050406030204" pitchFamily="18" charset="0"/>
              </a:rPr>
              <a:t>Accès : 17 personnes actuellement</a:t>
            </a:r>
          </a:p>
          <a:p>
            <a:pPr marL="361950" indent="-361950">
              <a:spcBef>
                <a:spcPts val="1200"/>
              </a:spcBef>
              <a:spcAft>
                <a:spcPts val="12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Cambria" panose="02040503050406030204" pitchFamily="18" charset="0"/>
              </a:rPr>
              <a:t>Demandes </a:t>
            </a:r>
            <a:r>
              <a:rPr lang="fr-CA" sz="2400" dirty="0">
                <a:latin typeface="Cambria" panose="02040503050406030204" pitchFamily="18" charset="0"/>
              </a:rPr>
              <a:t>de </a:t>
            </a:r>
            <a:r>
              <a:rPr lang="fr-CA" sz="2400" dirty="0" smtClean="0">
                <a:latin typeface="Cambria" panose="02040503050406030204" pitchFamily="18" charset="0"/>
              </a:rPr>
              <a:t>partage impossibles pour les adresses « ssss.gouv.qc.ca » (directive du MSSS)</a:t>
            </a:r>
            <a:endParaRPr lang="fr-CA" sz="2400" dirty="0" smtClean="0">
              <a:latin typeface="Cambria" panose="02040503050406030204" pitchFamily="18" charset="0"/>
            </a:endParaRPr>
          </a:p>
          <a:p>
            <a:pPr marL="361950" indent="-361950">
              <a:spcBef>
                <a:spcPts val="1200"/>
              </a:spcBef>
              <a:spcAft>
                <a:spcPts val="12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Cambria" panose="02040503050406030204" pitchFamily="18" charset="0"/>
              </a:rPr>
              <a:t>Aucun mot de passe nécessaire</a:t>
            </a:r>
          </a:p>
          <a:p>
            <a:pPr marL="361950" indent="-361950">
              <a:spcBef>
                <a:spcPts val="1200"/>
              </a:spcBef>
              <a:spcAft>
                <a:spcPts val="12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Cambria" panose="02040503050406030204" pitchFamily="18" charset="0"/>
              </a:rPr>
              <a:t>Envoi des nouveaux modules aux facilitateurs, DLP, membres du comité pédagogique du programme et secrétaires</a:t>
            </a:r>
            <a:endParaRPr lang="fr-CA" sz="2400" dirty="0" smtClean="0">
              <a:latin typeface="Cambria" panose="02040503050406030204" pitchFamily="18" charset="0"/>
            </a:endParaRPr>
          </a:p>
          <a:p>
            <a:pPr marL="361950" indent="-36195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endParaRPr lang="fr-CA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7457" y="478968"/>
            <a:ext cx="8933997" cy="947057"/>
          </a:xfrm>
        </p:spPr>
        <p:txBody>
          <a:bodyPr>
            <a:normAutofit/>
          </a:bodyPr>
          <a:lstStyle/>
          <a:p>
            <a:r>
              <a:rPr lang="fr-CA" b="1" u="sng" dirty="0" smtClean="0"/>
              <a:t>CONTENU – </a:t>
            </a:r>
            <a:r>
              <a:rPr lang="fr-CA" b="1" u="sng" cap="small" dirty="0" smtClean="0"/>
              <a:t>Onglet « Comité pédagogique</a:t>
            </a:r>
            <a:r>
              <a:rPr lang="fr-CA" b="1" u="sng" cap="small" dirty="0" smtClean="0"/>
              <a:t> »</a:t>
            </a:r>
            <a:endParaRPr lang="fr-CA" b="1" u="sng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8085" y="1257536"/>
            <a:ext cx="9044400" cy="4016829"/>
          </a:xfrm>
        </p:spPr>
        <p:txBody>
          <a:bodyPr>
            <a:noAutofit/>
          </a:bodyPr>
          <a:lstStyle/>
          <a:p>
            <a:pPr marL="361950" indent="-36195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Désormais accessible via le </a:t>
            </a:r>
            <a:r>
              <a:rPr lang="fr-CA" sz="2600" dirty="0">
                <a:latin typeface="Cambria" panose="02040503050406030204" pitchFamily="18" charset="0"/>
              </a:rPr>
              <a:t>site </a:t>
            </a:r>
            <a:r>
              <a:rPr lang="fr-CA" sz="2600" dirty="0" smtClean="0">
                <a:latin typeface="Cambria" panose="02040503050406030204" pitchFamily="18" charset="0"/>
              </a:rPr>
              <a:t>web</a:t>
            </a:r>
          </a:p>
          <a:p>
            <a:pPr marL="719138" indent="-360363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§"/>
            </a:pPr>
            <a:r>
              <a:rPr lang="fr-CA" sz="2600" dirty="0">
                <a:latin typeface="Cambria" panose="02040503050406030204" pitchFamily="18" charset="0"/>
              </a:rPr>
              <a:t>Questionnaires des domaines de soins désormais sur Qualtrics</a:t>
            </a:r>
          </a:p>
          <a:p>
            <a:pPr marL="719138" indent="-360363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§"/>
            </a:pPr>
            <a:r>
              <a:rPr lang="fr-CA" sz="2600" dirty="0" smtClean="0">
                <a:latin typeface="Cambria" panose="02040503050406030204" pitchFamily="18" charset="0"/>
              </a:rPr>
              <a:t>Méthode </a:t>
            </a:r>
            <a:r>
              <a:rPr lang="fr-CA" sz="2600" dirty="0">
                <a:latin typeface="Cambria" panose="02040503050406030204" pitchFamily="18" charset="0"/>
              </a:rPr>
              <a:t>(remplace « Horaire »)</a:t>
            </a:r>
          </a:p>
          <a:p>
            <a:pPr marL="719138" indent="-360363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§"/>
            </a:pPr>
            <a:r>
              <a:rPr lang="fr-CA" sz="2600" dirty="0">
                <a:latin typeface="Cambria" panose="02040503050406030204" pitchFamily="18" charset="0"/>
              </a:rPr>
              <a:t>Guide du </a:t>
            </a:r>
            <a:r>
              <a:rPr lang="fr-CA" sz="2600" dirty="0" smtClean="0">
                <a:latin typeface="Cambria" panose="02040503050406030204" pitchFamily="18" charset="0"/>
              </a:rPr>
              <a:t>facilitateur</a:t>
            </a:r>
          </a:p>
          <a:p>
            <a:pPr marL="719138" indent="-360363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§"/>
            </a:pPr>
            <a:r>
              <a:rPr lang="fr-CA" sz="2600" dirty="0">
                <a:latin typeface="Cambria" panose="02040503050406030204" pitchFamily="18" charset="0"/>
              </a:rPr>
              <a:t>Articles et </a:t>
            </a:r>
            <a:r>
              <a:rPr lang="fr-CA" sz="2600" dirty="0" smtClean="0">
                <a:latin typeface="Cambria" panose="02040503050406030204" pitchFamily="18" charset="0"/>
              </a:rPr>
              <a:t>Infolettres</a:t>
            </a:r>
            <a:endParaRPr lang="fr-CA" sz="2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6062" y="754899"/>
            <a:ext cx="8933997" cy="947057"/>
          </a:xfrm>
        </p:spPr>
        <p:txBody>
          <a:bodyPr>
            <a:normAutofit/>
          </a:bodyPr>
          <a:lstStyle/>
          <a:p>
            <a:r>
              <a:rPr lang="fr-CA" b="1" u="sng" dirty="0" smtClean="0"/>
              <a:t>CONTENU – </a:t>
            </a:r>
            <a:r>
              <a:rPr lang="fr-CA" b="1" u="sng" cap="small" dirty="0" smtClean="0"/>
              <a:t>Onglet « Modules en PDF</a:t>
            </a:r>
            <a:r>
              <a:rPr lang="fr-CA" b="1" u="sng" cap="small" dirty="0" smtClean="0"/>
              <a:t> »</a:t>
            </a:r>
            <a:endParaRPr lang="fr-CA" b="1" u="sng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2324" y="1692494"/>
            <a:ext cx="9044400" cy="2416629"/>
          </a:xfrm>
        </p:spPr>
        <p:txBody>
          <a:bodyPr>
            <a:noAutofit/>
          </a:bodyPr>
          <a:lstStyle/>
          <a:p>
            <a:pPr marL="361950" indent="-36195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Modules en anglais</a:t>
            </a:r>
          </a:p>
          <a:p>
            <a:pPr marL="361950" indent="-36195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Modules en pédagogie</a:t>
            </a:r>
          </a:p>
          <a:p>
            <a:pPr marL="361950" indent="-36195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Divers documents informatifs et d’évaluation</a:t>
            </a:r>
            <a:endParaRPr lang="fr-CA" sz="2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6927" y="1900737"/>
            <a:ext cx="853440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Liste </a:t>
            </a:r>
            <a:r>
              <a:rPr lang="fr-CA" sz="2600" dirty="0">
                <a:latin typeface="Cambria" panose="02040503050406030204" pitchFamily="18" charset="0"/>
              </a:rPr>
              <a:t>des modules à jour</a:t>
            </a:r>
          </a:p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>
                <a:latin typeface="Cambria" panose="02040503050406030204" pitchFamily="18" charset="0"/>
              </a:rPr>
              <a:t>Divers articles et documents d’évaluation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799561" y="953680"/>
            <a:ext cx="8933997" cy="9470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b="1" u="sng" dirty="0" smtClean="0"/>
              <a:t>CONTENU – </a:t>
            </a:r>
            <a:r>
              <a:rPr lang="fr-CA" b="1" u="sng" cap="small" dirty="0" smtClean="0"/>
              <a:t>Onglet « PABP 2015-2016 »</a:t>
            </a:r>
            <a:endParaRPr lang="fr-CA" b="1" u="sng" cap="small" dirty="0"/>
          </a:p>
        </p:txBody>
      </p:sp>
    </p:spTree>
    <p:extLst>
      <p:ext uri="{BB962C8B-B14F-4D97-AF65-F5344CB8AC3E}">
        <p14:creationId xmlns:p14="http://schemas.microsoft.com/office/powerpoint/2010/main" val="20659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6927" y="1900737"/>
            <a:ext cx="85344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Informations passée date</a:t>
            </a:r>
          </a:p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Documents non pertinents</a:t>
            </a:r>
            <a:endParaRPr lang="fr-CA" sz="2600" dirty="0">
              <a:latin typeface="Cambria" panose="02040503050406030204" pitchFamily="18" charset="0"/>
            </a:endParaRPr>
          </a:p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Doublons</a:t>
            </a:r>
          </a:p>
          <a:p>
            <a:pPr marL="815975" indent="-457200">
              <a:spcBef>
                <a:spcPts val="900"/>
              </a:spcBef>
              <a:spcAft>
                <a:spcPts val="900"/>
              </a:spcAft>
              <a:buClr>
                <a:srgbClr val="CC99FF"/>
              </a:buClr>
              <a:buFont typeface="Wingdings" panose="05000000000000000000" pitchFamily="2" charset="2"/>
              <a:buChar char="Ø"/>
            </a:pPr>
            <a:r>
              <a:rPr lang="fr-CA" sz="2600" dirty="0" smtClean="0">
                <a:latin typeface="Cambria" panose="02040503050406030204" pitchFamily="18" charset="0"/>
              </a:rPr>
              <a:t>. . . </a:t>
            </a:r>
            <a:endParaRPr lang="fr-CA" sz="2600" dirty="0">
              <a:latin typeface="Cambria" panose="02040503050406030204" pitchFamily="18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799561" y="953680"/>
            <a:ext cx="8933997" cy="9470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b="1" u="sng" dirty="0" smtClean="0"/>
              <a:t>Constatations</a:t>
            </a:r>
            <a:endParaRPr lang="fr-CA" b="1" u="sng" cap="small" dirty="0"/>
          </a:p>
        </p:txBody>
      </p:sp>
    </p:spTree>
    <p:extLst>
      <p:ext uri="{BB962C8B-B14F-4D97-AF65-F5344CB8AC3E}">
        <p14:creationId xmlns:p14="http://schemas.microsoft.com/office/powerpoint/2010/main" val="33073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294" y="1691039"/>
            <a:ext cx="7185413" cy="445659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503294" y="701892"/>
            <a:ext cx="8230264" cy="9470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b="1" u="sng" dirty="0" smtClean="0"/>
              <a:t>LA SOLUTION?</a:t>
            </a:r>
            <a:endParaRPr lang="fr-CA" b="1" u="sng" cap="small" dirty="0"/>
          </a:p>
        </p:txBody>
      </p:sp>
    </p:spTree>
    <p:extLst>
      <p:ext uri="{BB962C8B-B14F-4D97-AF65-F5344CB8AC3E}">
        <p14:creationId xmlns:p14="http://schemas.microsoft.com/office/powerpoint/2010/main" val="18752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404</TotalTime>
  <Words>87</Words>
  <Application>Microsoft Office PowerPoint</Application>
  <PresentationFormat>Grand écran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Wingdings</vt:lpstr>
      <vt:lpstr>Céleste</vt:lpstr>
      <vt:lpstr>PABP</vt:lpstr>
      <vt:lpstr>DROPBOX</vt:lpstr>
      <vt:lpstr>CONTENU – Onglet « Comité pédagogique »</vt:lpstr>
      <vt:lpstr>CONTENU – Onglet « Modules en PDF »</vt:lpstr>
      <vt:lpstr>Présentation PowerPoint</vt:lpstr>
      <vt:lpstr>Présentation PowerPoint</vt:lpstr>
      <vt:lpstr>Présentation PowerPoint</vt:lpstr>
    </vt:vector>
  </TitlesOfParts>
  <Company>Université de Montréal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comités</dc:title>
  <dc:creator>Thibaudat Daniella</dc:creator>
  <cp:lastModifiedBy>Thibaudat Daniella</cp:lastModifiedBy>
  <cp:revision>16</cp:revision>
  <dcterms:created xsi:type="dcterms:W3CDTF">2016-03-16T18:25:20Z</dcterms:created>
  <dcterms:modified xsi:type="dcterms:W3CDTF">2016-03-18T14:46:57Z</dcterms:modified>
</cp:coreProperties>
</file>