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61" r:id="rId5"/>
    <p:sldMasterId id="2147483672" r:id="rId6"/>
    <p:sldMasterId id="2147483663" r:id="rId7"/>
  </p:sldMasterIdLst>
  <p:sldIdLst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324600" cy="1470025"/>
          </a:xfrm>
          <a:prstGeom prst="rect">
            <a:avLst/>
          </a:prstGeom>
        </p:spPr>
        <p:txBody>
          <a:bodyPr anchor="t"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90800" y="4953000"/>
            <a:ext cx="6324600" cy="403225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590800" y="5334000"/>
            <a:ext cx="6324600" cy="4572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90800" y="6400800"/>
            <a:ext cx="6324600" cy="3810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590800"/>
            <a:ext cx="6400800" cy="1752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subtitle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90800" y="6388100"/>
            <a:ext cx="4495800" cy="3937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324600" cy="1470025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6388100"/>
            <a:ext cx="4572000" cy="3937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aseline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45720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63246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426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46482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4635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63246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Verdana Bold"/>
          <a:ea typeface="ＭＳ Ｐゴシック" pitchFamily="-107" charset="-128"/>
          <a:cs typeface="Verdana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 descr="Dégradé bleu.jpg"/>
          <p:cNvPicPr>
            <a:picLocks noChangeAspect="1"/>
          </p:cNvPicPr>
          <p:nvPr userDrawn="1"/>
        </p:nvPicPr>
        <p:blipFill>
          <a:blip r:embed="rId4"/>
          <a:srcRect l="77499"/>
          <a:stretch>
            <a:fillRect/>
          </a:stretch>
        </p:blipFill>
        <p:spPr bwMode="auto">
          <a:xfrm>
            <a:off x="0" y="685800"/>
            <a:ext cx="228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 descr="Dégradé bleu.jpg"/>
          <p:cNvPicPr>
            <a:picLocks noChangeAspect="1"/>
          </p:cNvPicPr>
          <p:nvPr userDrawn="1"/>
        </p:nvPicPr>
        <p:blipFill>
          <a:blip r:embed="rId4"/>
          <a:srcRect l="77499"/>
          <a:stretch>
            <a:fillRect/>
          </a:stretch>
        </p:blipFill>
        <p:spPr bwMode="auto">
          <a:xfrm>
            <a:off x="0" y="685800"/>
            <a:ext cx="228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276872"/>
            <a:ext cx="6324600" cy="702568"/>
          </a:xfrm>
        </p:spPr>
        <p:txBody>
          <a:bodyPr/>
          <a:lstStyle/>
          <a:p>
            <a:pPr algn="ctr"/>
            <a:r>
              <a:rPr lang="fr-CA" sz="3600" dirty="0" smtClean="0"/>
              <a:t>Journée des externes</a:t>
            </a:r>
            <a:endParaRPr lang="fr-CA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607377" y="5114007"/>
            <a:ext cx="6324600" cy="403225"/>
          </a:xfrm>
        </p:spPr>
        <p:txBody>
          <a:bodyPr/>
          <a:lstStyle/>
          <a:p>
            <a:r>
              <a:rPr lang="fr-CA" sz="1800" dirty="0" smtClean="0"/>
              <a:t>Le samedi 12 septembre 2015</a:t>
            </a:r>
            <a:endParaRPr lang="fr-CA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90800" y="5432648"/>
            <a:ext cx="6324600" cy="457200"/>
          </a:xfrm>
        </p:spPr>
        <p:txBody>
          <a:bodyPr/>
          <a:lstStyle/>
          <a:p>
            <a:r>
              <a:rPr lang="fr-CA" b="1" dirty="0" smtClean="0"/>
              <a:t>École Polytechnique</a:t>
            </a:r>
            <a:endParaRPr lang="fr-CA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23954" y="5805264"/>
            <a:ext cx="6324600" cy="381000"/>
          </a:xfrm>
        </p:spPr>
        <p:txBody>
          <a:bodyPr/>
          <a:lstStyle/>
          <a:p>
            <a:r>
              <a:rPr lang="fr-CA" sz="1400" dirty="0"/>
              <a:t>2900 boul. Édouard-</a:t>
            </a:r>
            <a:r>
              <a:rPr lang="fr-CA" sz="1400" dirty="0" err="1"/>
              <a:t>Montpetit</a:t>
            </a:r>
            <a:r>
              <a:rPr lang="fr-CA" sz="1400" dirty="0"/>
              <a:t>, Montréal, QC H3T </a:t>
            </a:r>
            <a:r>
              <a:rPr lang="fr-CA" sz="1400" dirty="0" err="1"/>
              <a:t>1J4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plan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HORAIRE DE LA MATINÉE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11567" r="3340" b="10333"/>
          <a:stretch/>
        </p:blipFill>
        <p:spPr>
          <a:xfrm>
            <a:off x="467544" y="692696"/>
            <a:ext cx="8352928" cy="554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25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3</vt:i4>
      </vt:variant>
    </vt:vector>
  </HeadingPairs>
  <TitlesOfParts>
    <vt:vector size="15" baseType="lpstr">
      <vt:lpstr>ＭＳ Ｐゴシック</vt:lpstr>
      <vt:lpstr>Arial</vt:lpstr>
      <vt:lpstr>Calibri</vt:lpstr>
      <vt:lpstr>Verdana</vt:lpstr>
      <vt:lpstr>Verdana Bold</vt:lpstr>
      <vt:lpstr>1_Office Theme</vt:lpstr>
      <vt:lpstr>Office Theme</vt:lpstr>
      <vt:lpstr>2_Office Theme</vt:lpstr>
      <vt:lpstr>3_Office Theme</vt:lpstr>
      <vt:lpstr>4_Office Theme</vt:lpstr>
      <vt:lpstr>6_Office Theme</vt:lpstr>
      <vt:lpstr>5_Office Theme</vt:lpstr>
      <vt:lpstr>Journée des externes</vt:lpstr>
      <vt:lpstr>plan</vt:lpstr>
      <vt:lpstr>HORAIRE DE LA MATINÉE</vt:lpstr>
    </vt:vector>
  </TitlesOfParts>
  <Company>Bon Melon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 Benmouyal</dc:creator>
  <cp:lastModifiedBy>Héroux Mylène</cp:lastModifiedBy>
  <cp:revision>80</cp:revision>
  <dcterms:created xsi:type="dcterms:W3CDTF">2009-06-01T15:20:54Z</dcterms:created>
  <dcterms:modified xsi:type="dcterms:W3CDTF">2015-09-09T21:46:02Z</dcterms:modified>
</cp:coreProperties>
</file>