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97"/>
    <p:restoredTop sz="94613"/>
  </p:normalViewPr>
  <p:slideViewPr>
    <p:cSldViewPr snapToGrid="0" snapToObjects="1">
      <p:cViewPr varScale="1">
        <p:scale>
          <a:sx n="159" d="100"/>
          <a:sy n="159" d="100"/>
        </p:scale>
        <p:origin x="22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CCC8691-0A6C-454C-8D5F-E1CF5076A821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AD5CE31-077F-B140-91DA-BA73A554587A}" type="slidenum">
              <a:rPr lang="fr-FR" smtClean="0"/>
              <a:t>‹#›</a:t>
            </a:fld>
            <a:endParaRPr lang="fr-FR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8691-0A6C-454C-8D5F-E1CF5076A821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CE31-077F-B140-91DA-BA73A554587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8691-0A6C-454C-8D5F-E1CF5076A821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CE31-077F-B140-91DA-BA73A554587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8691-0A6C-454C-8D5F-E1CF5076A821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CE31-077F-B140-91DA-BA73A554587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CC8691-0A6C-454C-8D5F-E1CF5076A821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D5CE31-077F-B140-91DA-BA73A554587A}" type="slidenum">
              <a:rPr lang="fr-FR" smtClean="0"/>
              <a:t>‹#›</a:t>
            </a:fld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8691-0A6C-454C-8D5F-E1CF5076A821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CE31-077F-B140-91DA-BA73A554587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8691-0A6C-454C-8D5F-E1CF5076A821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CE31-077F-B140-91DA-BA73A554587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8691-0A6C-454C-8D5F-E1CF5076A821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CE31-077F-B140-91DA-BA73A554587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C8691-0A6C-454C-8D5F-E1CF5076A821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CE31-077F-B140-91DA-BA73A554587A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CC8691-0A6C-454C-8D5F-E1CF5076A821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D5CE31-077F-B140-91DA-BA73A554587A}" type="slidenum">
              <a:rPr lang="fr-FR" smtClean="0"/>
              <a:t>‹#›</a:t>
            </a:fld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CC8691-0A6C-454C-8D5F-E1CF5076A821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D5CE31-077F-B140-91DA-BA73A554587A}" type="slidenum">
              <a:rPr lang="fr-FR" smtClean="0"/>
              <a:t>‹#›</a:t>
            </a:fld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3CCC8691-0A6C-454C-8D5F-E1CF5076A821}" type="datetimeFigureOut">
              <a:rPr lang="fr-FR" smtClean="0"/>
              <a:t>01/12/2016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2AD5CE31-077F-B140-91DA-BA73A554587A}" type="slidenum">
              <a:rPr lang="fr-FR" smtClean="0"/>
              <a:t>‹#›</a:t>
            </a:fld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33129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4048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FLEXIBILITÉ DU CURSUS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 AJOUT À NOTRE PROGRAMME POUR 17-18?</a:t>
            </a:r>
          </a:p>
          <a:p>
            <a:r>
              <a:rPr lang="fr-FR" dirty="0" smtClean="0"/>
              <a:t>REMUE-MÉNINGE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7908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Sujets de discussion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Thèmes permis?</a:t>
            </a:r>
          </a:p>
          <a:p>
            <a:r>
              <a:rPr lang="fr-FR" dirty="0" smtClean="0"/>
              <a:t>Durée permise? Quand?</a:t>
            </a:r>
          </a:p>
          <a:p>
            <a:r>
              <a:rPr lang="fr-FR" dirty="0" smtClean="0"/>
              <a:t>À quels résidents on le permet?  Et quand donne-</a:t>
            </a:r>
            <a:r>
              <a:rPr lang="fr-FR" dirty="0" err="1" smtClean="0"/>
              <a:t>t’on</a:t>
            </a:r>
            <a:r>
              <a:rPr lang="fr-FR" dirty="0" smtClean="0"/>
              <a:t> le ok?</a:t>
            </a:r>
          </a:p>
          <a:p>
            <a:r>
              <a:rPr lang="fr-FR" dirty="0" smtClean="0"/>
              <a:t>Qu’est-ce qu’on enlève pour le permettre?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80729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Thèmes permis?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4606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Durée permise?</a:t>
            </a:r>
            <a:br>
              <a:rPr lang="fr-FR" dirty="0" smtClean="0"/>
            </a:br>
            <a:r>
              <a:rPr lang="fr-FR" dirty="0" smtClean="0"/>
              <a:t>Quand?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5598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Quels résidents?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4284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Qu’est-ce qui sera enlevé?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664910"/>
      </p:ext>
    </p:extLst>
  </p:cSld>
  <p:clrMapOvr>
    <a:masterClrMapping/>
  </p:clrMapOvr>
</p:sld>
</file>

<file path=ppt/theme/theme1.xml><?xml version="1.0" encoding="utf-8"?>
<a:theme xmlns:a="http://schemas.openxmlformats.org/drawingml/2006/main" name="Rogner">
  <a:themeElements>
    <a:clrScheme name="Rogner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Rogner">
      <a:majorFont>
        <a:latin typeface="Franklin Gothic Book" panose="020B0503020102020204"/>
        <a:ea typeface=""/>
        <a:cs typeface=""/>
      </a:majorFont>
      <a:minorFont>
        <a:latin typeface="Franklin Gothic Book" panose="020B0503020102020204"/>
        <a:ea typeface=""/>
        <a:cs typeface=""/>
      </a:minorFont>
    </a:fontScheme>
    <a:fmtScheme name="Rogner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11</TotalTime>
  <Words>57</Words>
  <Application>Microsoft Macintosh PowerPoint</Application>
  <PresentationFormat>Présentation à l'écran 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8" baseType="lpstr">
      <vt:lpstr>Franklin Gothic Book</vt:lpstr>
      <vt:lpstr>Rogner</vt:lpstr>
      <vt:lpstr>FLEXIBILITÉ DU CURSUS</vt:lpstr>
      <vt:lpstr>Sujets de discussion</vt:lpstr>
      <vt:lpstr>Thèmes permis?</vt:lpstr>
      <vt:lpstr>Durée permise? Quand?</vt:lpstr>
      <vt:lpstr>Quels résidents?</vt:lpstr>
      <vt:lpstr>Qu’est-ce qui sera enlevé?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FLEXIBILITÉ DU CURSUS</dc:title>
  <dc:creator>Hugues De Lachevrotière</dc:creator>
  <cp:lastModifiedBy>Hugues De Lachevrotière</cp:lastModifiedBy>
  <cp:revision>2</cp:revision>
  <dcterms:created xsi:type="dcterms:W3CDTF">2016-12-01T20:14:50Z</dcterms:created>
  <dcterms:modified xsi:type="dcterms:W3CDTF">2016-12-01T20:26:15Z</dcterms:modified>
</cp:coreProperties>
</file>