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293-99BB-4C86-B715-2C92A14B8490}" type="datetimeFigureOut">
              <a:rPr lang="fr-CA" smtClean="0"/>
              <a:t>2016-03-18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8CD3-15AF-48AC-9732-EDBDD0F84C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87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293-99BB-4C86-B715-2C92A14B8490}" type="datetimeFigureOut">
              <a:rPr lang="fr-CA" smtClean="0"/>
              <a:t>2016-03-18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8CD3-15AF-48AC-9732-EDBDD0F84C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386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293-99BB-4C86-B715-2C92A14B8490}" type="datetimeFigureOut">
              <a:rPr lang="fr-CA" smtClean="0"/>
              <a:t>2016-03-18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8CD3-15AF-48AC-9732-EDBDD0F84C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008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293-99BB-4C86-B715-2C92A14B8490}" type="datetimeFigureOut">
              <a:rPr lang="fr-CA" smtClean="0"/>
              <a:t>2016-03-18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8CD3-15AF-48AC-9732-EDBDD0F84C82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017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293-99BB-4C86-B715-2C92A14B8490}" type="datetimeFigureOut">
              <a:rPr lang="fr-CA" smtClean="0"/>
              <a:t>2016-03-18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8CD3-15AF-48AC-9732-EDBDD0F84C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1950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293-99BB-4C86-B715-2C92A14B8490}" type="datetimeFigureOut">
              <a:rPr lang="fr-CA" smtClean="0"/>
              <a:t>2016-03-18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8CD3-15AF-48AC-9732-EDBDD0F84C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5773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293-99BB-4C86-B715-2C92A14B8490}" type="datetimeFigureOut">
              <a:rPr lang="fr-CA" smtClean="0"/>
              <a:t>2016-03-18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8CD3-15AF-48AC-9732-EDBDD0F84C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6939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293-99BB-4C86-B715-2C92A14B8490}" type="datetimeFigureOut">
              <a:rPr lang="fr-CA" smtClean="0"/>
              <a:t>2016-03-18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8CD3-15AF-48AC-9732-EDBDD0F84C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5581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293-99BB-4C86-B715-2C92A14B8490}" type="datetimeFigureOut">
              <a:rPr lang="fr-CA" smtClean="0"/>
              <a:t>2016-03-18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8CD3-15AF-48AC-9732-EDBDD0F84C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898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293-99BB-4C86-B715-2C92A14B8490}" type="datetimeFigureOut">
              <a:rPr lang="fr-CA" smtClean="0"/>
              <a:t>2016-03-18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8CD3-15AF-48AC-9732-EDBDD0F84C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533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293-99BB-4C86-B715-2C92A14B8490}" type="datetimeFigureOut">
              <a:rPr lang="fr-CA" smtClean="0"/>
              <a:t>2016-03-18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8CD3-15AF-48AC-9732-EDBDD0F84C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478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293-99BB-4C86-B715-2C92A14B8490}" type="datetimeFigureOut">
              <a:rPr lang="fr-CA" smtClean="0"/>
              <a:t>2016-03-18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8CD3-15AF-48AC-9732-EDBDD0F84C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126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293-99BB-4C86-B715-2C92A14B8490}" type="datetimeFigureOut">
              <a:rPr lang="fr-CA" smtClean="0"/>
              <a:t>2016-03-18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8CD3-15AF-48AC-9732-EDBDD0F84C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0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293-99BB-4C86-B715-2C92A14B8490}" type="datetimeFigureOut">
              <a:rPr lang="fr-CA" smtClean="0"/>
              <a:t>2016-03-18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8CD3-15AF-48AC-9732-EDBDD0F84C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838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293-99BB-4C86-B715-2C92A14B8490}" type="datetimeFigureOut">
              <a:rPr lang="fr-CA" smtClean="0"/>
              <a:t>2016-03-18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8CD3-15AF-48AC-9732-EDBDD0F84C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956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293-99BB-4C86-B715-2C92A14B8490}" type="datetimeFigureOut">
              <a:rPr lang="fr-CA" smtClean="0"/>
              <a:t>2016-03-18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8CD3-15AF-48AC-9732-EDBDD0F84C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027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293-99BB-4C86-B715-2C92A14B8490}" type="datetimeFigureOut">
              <a:rPr lang="fr-CA" smtClean="0"/>
              <a:t>2016-03-18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8CD3-15AF-48AC-9732-EDBDD0F84C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311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78293-99BB-4C86-B715-2C92A14B8490}" type="datetimeFigureOut">
              <a:rPr lang="fr-CA" smtClean="0"/>
              <a:t>2016-03-18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8CD3-15AF-48AC-9732-EDBDD0F84C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158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5269" y="331694"/>
            <a:ext cx="9001462" cy="1457551"/>
          </a:xfrm>
        </p:spPr>
        <p:txBody>
          <a:bodyPr/>
          <a:lstStyle/>
          <a:p>
            <a:r>
              <a:rPr lang="fr-CA" dirty="0" smtClean="0"/>
              <a:t>Les comités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37" y="1959692"/>
            <a:ext cx="6693926" cy="42403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7777" y="2609385"/>
            <a:ext cx="2297150" cy="2899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781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446050"/>
            <a:ext cx="10353761" cy="1043823"/>
          </a:xfrm>
        </p:spPr>
        <p:txBody>
          <a:bodyPr/>
          <a:lstStyle/>
          <a:p>
            <a:r>
              <a:rPr lang="fr-CA" dirty="0" smtClean="0"/>
              <a:t>Les COMMUNICATIONS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3470" y="1756885"/>
            <a:ext cx="7568722" cy="3907935"/>
          </a:xfrm>
        </p:spPr>
        <p:txBody>
          <a:bodyPr>
            <a:noAutofit/>
          </a:bodyPr>
          <a:lstStyle/>
          <a:p>
            <a:pPr marL="361950" indent="-3619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A" sz="2200" dirty="0">
                <a:latin typeface="Cambria" panose="02040503050406030204" pitchFamily="18" charset="0"/>
              </a:rPr>
              <a:t>Envoi du calendrier des rencontres lorsque </a:t>
            </a:r>
            <a:r>
              <a:rPr lang="fr-CA" sz="2200" dirty="0" smtClean="0">
                <a:latin typeface="Cambria" panose="02040503050406030204" pitchFamily="18" charset="0"/>
              </a:rPr>
              <a:t>disponible :</a:t>
            </a:r>
            <a:br>
              <a:rPr lang="fr-CA" sz="2200" dirty="0" smtClean="0">
                <a:latin typeface="Cambria" panose="02040503050406030204" pitchFamily="18" charset="0"/>
              </a:rPr>
            </a:br>
            <a:r>
              <a:rPr lang="fr-CA" sz="2200" dirty="0" smtClean="0">
                <a:latin typeface="Cambria" panose="02040503050406030204" pitchFamily="18" charset="0"/>
              </a:rPr>
              <a:t>(en Cci) membres </a:t>
            </a:r>
            <a:r>
              <a:rPr lang="fr-CA" sz="2200" dirty="0">
                <a:latin typeface="Cambria" panose="02040503050406030204" pitchFamily="18" charset="0"/>
              </a:rPr>
              <a:t>du </a:t>
            </a:r>
            <a:r>
              <a:rPr lang="fr-CA" sz="2200" dirty="0" smtClean="0">
                <a:latin typeface="Cambria" panose="02040503050406030204" pitchFamily="18" charset="0"/>
              </a:rPr>
              <a:t>comité, DLP et, membres </a:t>
            </a:r>
            <a:r>
              <a:rPr lang="fr-CA" sz="2200" dirty="0">
                <a:latin typeface="Cambria" panose="02040503050406030204" pitchFamily="18" charset="0"/>
              </a:rPr>
              <a:t>de la direction du programme et secrétaires des UMF</a:t>
            </a:r>
          </a:p>
          <a:p>
            <a:pPr marL="361950" indent="-3619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A" sz="2200" dirty="0" smtClean="0">
                <a:latin typeface="Cambria" panose="02040503050406030204" pitchFamily="18" charset="0"/>
              </a:rPr>
              <a:t>Avis de convocation et r</a:t>
            </a:r>
            <a:r>
              <a:rPr lang="fr-CA" sz="2200" dirty="0" smtClean="0">
                <a:latin typeface="Cambria" panose="02040503050406030204" pitchFamily="18" charset="0"/>
              </a:rPr>
              <a:t>appels avec ou sans RSVP : idem</a:t>
            </a:r>
            <a:endParaRPr lang="fr-CA" sz="2200" dirty="0" smtClean="0">
              <a:latin typeface="Cambria" panose="02040503050406030204" pitchFamily="18" charset="0"/>
            </a:endParaRPr>
          </a:p>
          <a:p>
            <a:pPr marL="361950" indent="-3619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A" sz="2200" dirty="0" smtClean="0">
                <a:latin typeface="Cambria" panose="02040503050406030204" pitchFamily="18" charset="0"/>
              </a:rPr>
              <a:t>Documents relatifs à la réunion et suivis : membres seul.</a:t>
            </a:r>
            <a:r>
              <a:rPr lang="fr-CA" sz="2200" dirty="0" smtClean="0">
                <a:latin typeface="Cambria" panose="02040503050406030204" pitchFamily="18" charset="0"/>
              </a:rPr>
              <a:t/>
            </a:r>
            <a:br>
              <a:rPr lang="fr-CA" sz="2200" dirty="0" smtClean="0">
                <a:latin typeface="Cambria" panose="02040503050406030204" pitchFamily="18" charset="0"/>
              </a:rPr>
            </a:br>
            <a:r>
              <a:rPr lang="fr-CA" sz="2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– </a:t>
            </a:r>
            <a:r>
              <a:rPr lang="fr-CA" sz="2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et/</a:t>
            </a:r>
            <a:r>
              <a:rPr lang="fr-CA" sz="2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ou </a:t>
            </a:r>
            <a:r>
              <a:rPr lang="fr-CA" sz="2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–</a:t>
            </a:r>
            <a:br>
              <a:rPr lang="fr-CA" sz="2200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fr-CA" sz="2200" dirty="0" smtClean="0">
                <a:latin typeface="Cambria" panose="02040503050406030204" pitchFamily="18" charset="0"/>
              </a:rPr>
              <a:t>autres personnes en Cci sur demande</a:t>
            </a:r>
            <a:endParaRPr lang="fr-CA" sz="2200" dirty="0" smtClean="0">
              <a:latin typeface="Cambria" panose="02040503050406030204" pitchFamily="18" charset="0"/>
            </a:endParaRPr>
          </a:p>
          <a:p>
            <a:pPr marL="361950" indent="-361950">
              <a:spcAft>
                <a:spcPts val="900"/>
              </a:spcAft>
              <a:buFont typeface="Wingdings" panose="05000000000000000000" pitchFamily="2" charset="2"/>
              <a:buChar char="Ø"/>
            </a:pPr>
            <a:endParaRPr lang="fr-CA" sz="2200" dirty="0">
              <a:latin typeface="Cambria" panose="020405030504060302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181" y="1003615"/>
            <a:ext cx="2055550" cy="19978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577" y="3354012"/>
            <a:ext cx="3221666" cy="24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0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464637"/>
            <a:ext cx="10353761" cy="1326321"/>
          </a:xfrm>
        </p:spPr>
        <p:txBody>
          <a:bodyPr/>
          <a:lstStyle/>
          <a:p>
            <a:r>
              <a:rPr lang="fr-CA" b="1" dirty="0" smtClean="0"/>
              <a:t>Les membres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8936" y="2193108"/>
            <a:ext cx="5449991" cy="3695136"/>
          </a:xfrm>
        </p:spPr>
        <p:txBody>
          <a:bodyPr>
            <a:normAutofit lnSpcReduction="10000"/>
          </a:bodyPr>
          <a:lstStyle/>
          <a:p>
            <a:pPr marL="361950" indent="-36195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fr-CA" sz="2400" dirty="0" smtClean="0">
                <a:latin typeface="Cambria" panose="02040503050406030204" pitchFamily="18" charset="0"/>
              </a:rPr>
              <a:t>Révision des listes </a:t>
            </a:r>
            <a:r>
              <a:rPr lang="fr-CA" sz="2400" dirty="0" smtClean="0">
                <a:latin typeface="Cambria" panose="02040503050406030204" pitchFamily="18" charset="0"/>
              </a:rPr>
              <a:t>en </a:t>
            </a:r>
            <a:r>
              <a:rPr lang="fr-CA" sz="2400" dirty="0" smtClean="0">
                <a:latin typeface="Cambria" panose="02040503050406030204" pitchFamily="18" charset="0"/>
              </a:rPr>
              <a:t>début </a:t>
            </a:r>
            <a:r>
              <a:rPr lang="fr-CA" sz="2400" dirty="0" smtClean="0">
                <a:latin typeface="Cambria" panose="02040503050406030204" pitchFamily="18" charset="0"/>
              </a:rPr>
              <a:t>d’année  (membres et responsables des secteurs de soins)</a:t>
            </a:r>
            <a:endParaRPr lang="fr-CA" sz="2400" dirty="0" smtClean="0">
              <a:latin typeface="Cambria" panose="02040503050406030204" pitchFamily="18" charset="0"/>
            </a:endParaRPr>
          </a:p>
          <a:p>
            <a:pPr marL="361950" indent="-36195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fr-CA" sz="2400" dirty="0" smtClean="0">
                <a:latin typeface="Cambria" panose="02040503050406030204" pitchFamily="18" charset="0"/>
              </a:rPr>
              <a:t>Résident </a:t>
            </a:r>
            <a:r>
              <a:rPr lang="fr-CA" sz="2400" dirty="0" smtClean="0">
                <a:latin typeface="Cambria" panose="02040503050406030204" pitchFamily="18" charset="0"/>
              </a:rPr>
              <a:t>sur le comité (résidents-coordo)</a:t>
            </a:r>
          </a:p>
          <a:p>
            <a:pPr marL="361950" indent="-36195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fr-CA" sz="2400" dirty="0" smtClean="0">
                <a:latin typeface="Cambria" panose="02040503050406030204" pitchFamily="18" charset="0"/>
              </a:rPr>
              <a:t>Autres </a:t>
            </a:r>
            <a:r>
              <a:rPr lang="fr-CA" sz="2400" dirty="0" smtClean="0">
                <a:latin typeface="Cambria" panose="02040503050406030204" pitchFamily="18" charset="0"/>
              </a:rPr>
              <a:t>coordonnées (cellulaire) ou personne ressource</a:t>
            </a:r>
          </a:p>
          <a:p>
            <a:pPr marL="361950" indent="-36195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endParaRPr lang="fr-CA" sz="2400" dirty="0" smtClean="0">
              <a:latin typeface="Cambria" panose="02040503050406030204" pitchFamily="18" charset="0"/>
            </a:endParaRPr>
          </a:p>
          <a:p>
            <a:pPr marL="361950" indent="-36195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endParaRPr lang="fr-CA" sz="2400" dirty="0" smtClean="0">
              <a:latin typeface="Cambria" panose="02040503050406030204" pitchFamily="18" charset="0"/>
            </a:endParaRPr>
          </a:p>
          <a:p>
            <a:pPr marL="361950" indent="-36195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endParaRPr lang="fr-CA" sz="2400" dirty="0">
              <a:latin typeface="Cambria" panose="020405030504060302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" t="647" r="3909" b="8168"/>
          <a:stretch/>
        </p:blipFill>
        <p:spPr>
          <a:xfrm>
            <a:off x="6334601" y="2197789"/>
            <a:ext cx="5240365" cy="368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6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7610" y="456135"/>
            <a:ext cx="10353761" cy="1326321"/>
          </a:xfrm>
        </p:spPr>
        <p:txBody>
          <a:bodyPr/>
          <a:lstStyle/>
          <a:p>
            <a:r>
              <a:rPr lang="fr-CA" b="1" dirty="0" smtClean="0"/>
              <a:t>Les visioconférences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9073" y="1669379"/>
            <a:ext cx="5564459" cy="4467089"/>
          </a:xfrm>
        </p:spPr>
        <p:txBody>
          <a:bodyPr>
            <a:noAutofit/>
          </a:bodyPr>
          <a:lstStyle/>
          <a:p>
            <a:pPr marL="361950" indent="-3619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CA" sz="2200" dirty="0" smtClean="0">
                <a:latin typeface="Cambria" panose="02040503050406030204" pitchFamily="18" charset="0"/>
              </a:rPr>
              <a:t>Réservations à l’avance si possible</a:t>
            </a:r>
            <a:endParaRPr lang="fr-CA" sz="2200" dirty="0" smtClean="0">
              <a:latin typeface="Cambria" panose="02040503050406030204" pitchFamily="18" charset="0"/>
            </a:endParaRPr>
          </a:p>
          <a:p>
            <a:pPr marL="361950" indent="-3619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CA" sz="2200" dirty="0" smtClean="0">
                <a:latin typeface="Cambria" panose="02040503050406030204" pitchFamily="18" charset="0"/>
              </a:rPr>
              <a:t>Confirmation de présence sur </a:t>
            </a:r>
            <a:r>
              <a:rPr lang="fr-CA" sz="2200" dirty="0" smtClean="0">
                <a:latin typeface="Cambria" panose="02040503050406030204" pitchFamily="18" charset="0"/>
              </a:rPr>
              <a:t>place ou en </a:t>
            </a:r>
            <a:r>
              <a:rPr lang="fr-CA" sz="2200" dirty="0" smtClean="0">
                <a:latin typeface="Cambria" panose="02040503050406030204" pitchFamily="18" charset="0"/>
              </a:rPr>
              <a:t>visioconférence </a:t>
            </a:r>
            <a:r>
              <a:rPr lang="fr-CA" sz="2200" dirty="0" smtClean="0">
                <a:latin typeface="Cambria" panose="02040503050406030204" pitchFamily="18" charset="0"/>
              </a:rPr>
              <a:t>(région)</a:t>
            </a:r>
            <a:endParaRPr lang="fr-CA" sz="2200" dirty="0" smtClean="0">
              <a:latin typeface="Cambria" panose="02040503050406030204" pitchFamily="18" charset="0"/>
            </a:endParaRPr>
          </a:p>
          <a:p>
            <a:pPr marL="361950" indent="-3619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CA" sz="2200" dirty="0" smtClean="0">
                <a:latin typeface="Cambria" panose="02040503050406030204" pitchFamily="18" charset="0"/>
              </a:rPr>
              <a:t>Numéros </a:t>
            </a:r>
            <a:r>
              <a:rPr lang="fr-CA" sz="2200" dirty="0" smtClean="0">
                <a:latin typeface="Cambria" panose="02040503050406030204" pitchFamily="18" charset="0"/>
              </a:rPr>
              <a:t>IP à Daniella si visio</a:t>
            </a:r>
          </a:p>
          <a:p>
            <a:pPr marL="361950" indent="-3619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CA" sz="2200" dirty="0" smtClean="0">
                <a:latin typeface="Cambria" panose="02040503050406030204" pitchFamily="18" charset="0"/>
              </a:rPr>
              <a:t>Si la visio n’</a:t>
            </a:r>
            <a:r>
              <a:rPr lang="fr-CA" sz="2200" dirty="0" smtClean="0">
                <a:latin typeface="Cambria" panose="02040503050406030204" pitchFamily="18" charset="0"/>
              </a:rPr>
              <a:t>est pas dispo : Skype ou conférence téléphonique</a:t>
            </a:r>
          </a:p>
          <a:p>
            <a:pPr marL="361950" indent="-3619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CA" sz="2200" dirty="0" smtClean="0">
                <a:latin typeface="Cambria" panose="02040503050406030204" pitchFamily="18" charset="0"/>
              </a:rPr>
              <a:t>Cellulaire </a:t>
            </a:r>
            <a:r>
              <a:rPr lang="fr-CA" sz="2200" dirty="0" smtClean="0">
                <a:latin typeface="Cambria" panose="02040503050406030204" pitchFamily="18" charset="0"/>
              </a:rPr>
              <a:t>ou </a:t>
            </a:r>
            <a:r>
              <a:rPr lang="fr-CA" sz="2200" dirty="0" smtClean="0">
                <a:latin typeface="Cambria" panose="02040503050406030204" pitchFamily="18" charset="0"/>
              </a:rPr>
              <a:t>autre numéro d’une </a:t>
            </a:r>
            <a:r>
              <a:rPr lang="fr-CA" sz="2200" dirty="0" smtClean="0">
                <a:latin typeface="Cambria" panose="02040503050406030204" pitchFamily="18" charset="0"/>
              </a:rPr>
              <a:t>personne ressource  </a:t>
            </a:r>
            <a:r>
              <a:rPr lang="fr-CA" sz="2200" dirty="0" smtClean="0">
                <a:latin typeface="Cambria" panose="02040503050406030204" pitchFamily="18" charset="0"/>
              </a:rPr>
              <a:t>en </a:t>
            </a:r>
            <a:r>
              <a:rPr lang="fr-CA" sz="2200" dirty="0" smtClean="0">
                <a:latin typeface="Cambria" panose="02040503050406030204" pitchFamily="18" charset="0"/>
              </a:rPr>
              <a:t>cas de problème</a:t>
            </a:r>
          </a:p>
          <a:p>
            <a:pPr marL="361950" indent="-361950">
              <a:spcAft>
                <a:spcPts val="900"/>
              </a:spcAft>
              <a:buFont typeface="Wingdings" panose="05000000000000000000" pitchFamily="2" charset="2"/>
              <a:buChar char="Ø"/>
            </a:pPr>
            <a:endParaRPr lang="fr-CA" sz="2200" dirty="0" smtClean="0">
              <a:latin typeface="Cambria" panose="02040503050406030204" pitchFamily="18" charset="0"/>
            </a:endParaRPr>
          </a:p>
          <a:p>
            <a:pPr marL="361950" indent="-361950">
              <a:spcAft>
                <a:spcPts val="900"/>
              </a:spcAft>
              <a:buFont typeface="Wingdings" panose="05000000000000000000" pitchFamily="2" charset="2"/>
              <a:buChar char="Ø"/>
            </a:pPr>
            <a:endParaRPr lang="fr-CA" sz="2200" dirty="0">
              <a:latin typeface="Cambria" panose="020405030504060302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r="2469" b="2960"/>
          <a:stretch/>
        </p:blipFill>
        <p:spPr>
          <a:xfrm>
            <a:off x="6400800" y="2217868"/>
            <a:ext cx="5218771" cy="337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86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TM04033921[[fn=Damas]]</Template>
  <TotalTime>396</TotalTime>
  <Words>90</Words>
  <Application>Microsoft Office PowerPoint</Application>
  <PresentationFormat>Grand écran</PresentationFormat>
  <Paragraphs>16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Bookman Old Style</vt:lpstr>
      <vt:lpstr>Cambria</vt:lpstr>
      <vt:lpstr>Rockwell</vt:lpstr>
      <vt:lpstr>Wingdings</vt:lpstr>
      <vt:lpstr>Damask</vt:lpstr>
      <vt:lpstr>Les comités</vt:lpstr>
      <vt:lpstr>Les COMMUNICATIONS</vt:lpstr>
      <vt:lpstr>Les membres</vt:lpstr>
      <vt:lpstr>Les visioconférences</vt:lpstr>
    </vt:vector>
  </TitlesOfParts>
  <Company>Université de Montréal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comités</dc:title>
  <dc:creator>Thibaudat Daniella</dc:creator>
  <cp:lastModifiedBy>Thibaudat Daniella</cp:lastModifiedBy>
  <cp:revision>13</cp:revision>
  <dcterms:created xsi:type="dcterms:W3CDTF">2016-03-16T18:25:20Z</dcterms:created>
  <dcterms:modified xsi:type="dcterms:W3CDTF">2016-03-18T14:42:59Z</dcterms:modified>
</cp:coreProperties>
</file>