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2015-11-19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Forum du CMFC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Comité du programme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07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Thèmes abordés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440563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récit narratif</a:t>
            </a:r>
          </a:p>
          <a:p>
            <a:r>
              <a:rPr lang="fr-FR" dirty="0" smtClean="0"/>
              <a:t>L’avenir de l’éducation médicale au Canada (CMFC, CMQ, CRMCC, Association des Facultés de Médecine du Canada)</a:t>
            </a:r>
          </a:p>
          <a:p>
            <a:r>
              <a:rPr lang="fr-FR" dirty="0" smtClean="0"/>
              <a:t>Le sondage sur l’implantation du Triple C, début R1 et fin R2</a:t>
            </a:r>
          </a:p>
          <a:p>
            <a:r>
              <a:rPr lang="fr-FR" dirty="0" smtClean="0"/>
              <a:t>Bien-être des résidents (thème de la rencontre des responsables du programme académique)</a:t>
            </a:r>
          </a:p>
          <a:p>
            <a:r>
              <a:rPr lang="fr-FR" dirty="0" smtClean="0"/>
              <a:t>L’évaluation de </a:t>
            </a:r>
            <a:r>
              <a:rPr lang="fr-FR" dirty="0" smtClean="0"/>
              <a:t>programme</a:t>
            </a:r>
          </a:p>
          <a:p>
            <a:r>
              <a:rPr lang="fr-FR" dirty="0" err="1" smtClean="0"/>
              <a:t>CanMEDS</a:t>
            </a:r>
            <a:r>
              <a:rPr lang="fr-FR" dirty="0" smtClean="0"/>
              <a:t> 2015</a:t>
            </a:r>
            <a:endParaRPr lang="fr-FR" dirty="0" smtClean="0"/>
          </a:p>
          <a:p>
            <a:r>
              <a:rPr lang="fr-FR" dirty="0" smtClean="0"/>
              <a:t>Nouveaux critères </a:t>
            </a:r>
            <a:r>
              <a:rPr lang="fr-FR" dirty="0" smtClean="0"/>
              <a:t>d’agrément… objectif 2021!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53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Soirée des enseignants</a:t>
            </a:r>
            <a:endParaRPr lang="fr-FR" dirty="0"/>
          </a:p>
        </p:txBody>
      </p:sp>
      <p:pic>
        <p:nvPicPr>
          <p:cNvPr id="4" name="Espace réservé du contenu 3" descr="IMG_43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b="9886"/>
          <a:stretch>
            <a:fillRect/>
          </a:stretch>
        </p:blipFill>
        <p:spPr>
          <a:xfrm flipH="1" flipV="1">
            <a:off x="457199" y="2209800"/>
            <a:ext cx="6508377" cy="3916363"/>
          </a:xfrm>
        </p:spPr>
      </p:pic>
    </p:spTree>
    <p:extLst>
      <p:ext uri="{BB962C8B-B14F-4D97-AF65-F5344CB8AC3E}">
        <p14:creationId xmlns:p14="http://schemas.microsoft.com/office/powerpoint/2010/main" val="142788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BRAVO RENÉ!</a:t>
            </a:r>
            <a:endParaRPr lang="fr-FR" dirty="0"/>
          </a:p>
        </p:txBody>
      </p:sp>
      <p:pic>
        <p:nvPicPr>
          <p:cNvPr id="6" name="Espace réservé du contenu 5" descr="IMG_425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 r="15818"/>
          <a:stretch>
            <a:fillRect/>
          </a:stretch>
        </p:blipFill>
        <p:spPr>
          <a:xfrm rot="5400000">
            <a:off x="4282440" y="2214563"/>
            <a:ext cx="3566160" cy="3911600"/>
          </a:xfrm>
        </p:spPr>
      </p:pic>
      <p:pic>
        <p:nvPicPr>
          <p:cNvPr id="8" name="Espace réservé du contenu 7" descr="IMG_4263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79" b="-23079"/>
          <a:stretch>
            <a:fillRect/>
          </a:stretch>
        </p:blipFill>
        <p:spPr>
          <a:xfrm rot="5400000">
            <a:off x="457200" y="2214563"/>
            <a:ext cx="3565525" cy="3911600"/>
          </a:xfrm>
        </p:spPr>
      </p:pic>
    </p:spTree>
    <p:extLst>
      <p:ext uri="{BB962C8B-B14F-4D97-AF65-F5344CB8AC3E}">
        <p14:creationId xmlns:p14="http://schemas.microsoft.com/office/powerpoint/2010/main" val="4008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VANCOUVER EN 2016!</a:t>
            </a:r>
            <a:endParaRPr lang="fr-FR" dirty="0"/>
          </a:p>
        </p:txBody>
      </p:sp>
      <p:pic>
        <p:nvPicPr>
          <p:cNvPr id="4" name="Espace réservé du contenu 3" descr="IMG_4318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86" b="9886"/>
          <a:stretch>
            <a:fillRect/>
          </a:stretch>
        </p:blipFill>
        <p:spPr>
          <a:xfrm flipH="1" flipV="1">
            <a:off x="457199" y="2209800"/>
            <a:ext cx="6508377" cy="3916363"/>
          </a:xfrm>
        </p:spPr>
      </p:pic>
    </p:spTree>
    <p:extLst>
      <p:ext uri="{BB962C8B-B14F-4D97-AF65-F5344CB8AC3E}">
        <p14:creationId xmlns:p14="http://schemas.microsoft.com/office/powerpoint/2010/main" val="243647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31</TotalTime>
  <Words>84</Words>
  <Application>Microsoft Macintosh PowerPoint</Application>
  <PresentationFormat>Présentation à l'écran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Plaza</vt:lpstr>
      <vt:lpstr>Forum du CMFC</vt:lpstr>
      <vt:lpstr>Thèmes abordés</vt:lpstr>
      <vt:lpstr>Soirée des enseignants</vt:lpstr>
      <vt:lpstr>BRAVO RENÉ!</vt:lpstr>
      <vt:lpstr>VANCOUVER EN 2016!</vt:lpstr>
    </vt:vector>
  </TitlesOfParts>
  <Company>UdeM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du CMFC</dc:title>
  <dc:creator>Isabelle Tardif</dc:creator>
  <cp:lastModifiedBy>Isabelle Tardif</cp:lastModifiedBy>
  <cp:revision>4</cp:revision>
  <dcterms:created xsi:type="dcterms:W3CDTF">2015-11-20T02:04:16Z</dcterms:created>
  <dcterms:modified xsi:type="dcterms:W3CDTF">2015-11-20T02:48:40Z</dcterms:modified>
</cp:coreProperties>
</file>