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9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2016-03-18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2016-03-18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2016-03-18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Évaluation de la résidence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79277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Fonctionnement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fr-CA" sz="3200" dirty="0" smtClean="0"/>
              <a:t>Réserver période de 3 heures pour les questionnaires de fin d’année lors de la journée de retour, 1</a:t>
            </a:r>
            <a:r>
              <a:rPr lang="fr-CA" sz="3200" baseline="30000" dirty="0" smtClean="0"/>
              <a:t>ère</a:t>
            </a:r>
            <a:r>
              <a:rPr lang="fr-CA" sz="3200" dirty="0" smtClean="0"/>
              <a:t> semaine de juin</a:t>
            </a:r>
            <a:endParaRPr lang="fr-CA" sz="3200" dirty="0" smtClean="0"/>
          </a:p>
          <a:p>
            <a:pPr marL="457200" indent="-457200">
              <a:buAutoNum type="arabicParenR"/>
            </a:pPr>
            <a:r>
              <a:rPr lang="fr-CA" sz="3200" dirty="0" smtClean="0"/>
              <a:t>Un lien </a:t>
            </a:r>
            <a:r>
              <a:rPr lang="fr-CA" sz="3200" dirty="0" err="1" smtClean="0"/>
              <a:t>Qualtrics</a:t>
            </a:r>
            <a:r>
              <a:rPr lang="fr-CA" sz="3200" dirty="0" smtClean="0"/>
              <a:t> est </a:t>
            </a:r>
            <a:r>
              <a:rPr lang="fr-CA" sz="3200" dirty="0" smtClean="0"/>
              <a:t>envoyé par courriel aux </a:t>
            </a:r>
            <a:r>
              <a:rPr lang="fr-CA" sz="3200" dirty="0" smtClean="0"/>
              <a:t>résidents (et un lien back-up aux adjointes administratives)</a:t>
            </a:r>
            <a:endParaRPr lang="fr-CA" sz="3200" dirty="0" smtClean="0"/>
          </a:p>
          <a:p>
            <a:pPr marL="457200" indent="-457200">
              <a:buAutoNum type="arabicParenR"/>
            </a:pPr>
            <a:r>
              <a:rPr lang="fr-CA" sz="3200" dirty="0" smtClean="0"/>
              <a:t>Mylène vous relancera pour vous </a:t>
            </a:r>
            <a:r>
              <a:rPr lang="fr-CA" sz="3200" dirty="0" smtClean="0"/>
              <a:t>aviser par la suite des résidents qui n’ont pas répondu et </a:t>
            </a:r>
            <a:r>
              <a:rPr lang="fr-CA" sz="3200" dirty="0" smtClean="0"/>
              <a:t>on </a:t>
            </a:r>
            <a:r>
              <a:rPr lang="fr-CA" sz="3200" dirty="0" smtClean="0"/>
              <a:t>vous demande de faire le </a:t>
            </a:r>
            <a:r>
              <a:rPr lang="fr-CA" sz="3200" dirty="0" smtClean="0"/>
              <a:t>suivi auprès d’eux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858346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Questionnaires </a:t>
            </a:r>
            <a:r>
              <a:rPr lang="fr-CA" dirty="0" smtClean="0"/>
              <a:t>du programme (U</a:t>
            </a:r>
            <a:r>
              <a:rPr lang="fr-CA" cap="none" dirty="0" smtClean="0"/>
              <a:t>de</a:t>
            </a:r>
            <a:r>
              <a:rPr lang="fr-CA" dirty="0" smtClean="0"/>
              <a:t>M)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 smtClean="0"/>
              <a:t>Questionnaires par secteur de soins afin d’évaluer </a:t>
            </a:r>
            <a:r>
              <a:rPr lang="fr-CA" sz="2400" dirty="0" smtClean="0"/>
              <a:t>le sentiment de compétence chez les résidents dans les différents domaine de </a:t>
            </a:r>
            <a:r>
              <a:rPr lang="fr-CA" sz="2400" dirty="0" smtClean="0"/>
              <a:t>soins</a:t>
            </a:r>
          </a:p>
          <a:p>
            <a:pPr lvl="1"/>
            <a:r>
              <a:rPr lang="fr-CA" sz="2400" dirty="0" smtClean="0"/>
              <a:t>1 fois par année</a:t>
            </a:r>
          </a:p>
          <a:p>
            <a:pPr lvl="1"/>
            <a:r>
              <a:rPr lang="fr-CA" sz="2400" dirty="0" smtClean="0"/>
              <a:t>R2 </a:t>
            </a:r>
            <a:r>
              <a:rPr lang="fr-CA" sz="2400" dirty="0" smtClean="0"/>
              <a:t>en </a:t>
            </a:r>
            <a:r>
              <a:rPr lang="fr-CA" sz="2400" dirty="0" smtClean="0"/>
              <a:t>juin</a:t>
            </a:r>
          </a:p>
          <a:p>
            <a:r>
              <a:rPr lang="fr-CA" sz="2600" dirty="0" smtClean="0"/>
              <a:t>Questionnaire local sur l’UMF</a:t>
            </a:r>
          </a:p>
          <a:p>
            <a:pPr lvl="1"/>
            <a:r>
              <a:rPr lang="fr-CA" sz="2400" dirty="0" smtClean="0"/>
              <a:t>1 fois par année</a:t>
            </a:r>
          </a:p>
          <a:p>
            <a:pPr lvl="1"/>
            <a:r>
              <a:rPr lang="fr-CA" sz="2400" dirty="0" smtClean="0"/>
              <a:t>R1 et R2</a:t>
            </a:r>
            <a:endParaRPr lang="fr-CA" sz="2400" dirty="0" smtClean="0"/>
          </a:p>
          <a:p>
            <a:endParaRPr lang="fr-CA" sz="2600" dirty="0" smtClean="0"/>
          </a:p>
          <a:p>
            <a:pPr>
              <a:buFont typeface="Wingdings" panose="05000000000000000000" pitchFamily="2" charset="2"/>
              <a:buChar char="v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77000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Questionnaires </a:t>
            </a:r>
            <a:r>
              <a:rPr lang="fr-CA" dirty="0" smtClean="0"/>
              <a:t>du CMFC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 smtClean="0"/>
              <a:t>Questionnaires pour les 17 programmes de résidence au Canada</a:t>
            </a:r>
          </a:p>
          <a:p>
            <a:pPr lvl="1"/>
            <a:r>
              <a:rPr lang="fr-CA" sz="2400" dirty="0" smtClean="0"/>
              <a:t>1 fois par année</a:t>
            </a:r>
          </a:p>
          <a:p>
            <a:pPr lvl="1"/>
            <a:r>
              <a:rPr lang="fr-CA" sz="2400" dirty="0" smtClean="0"/>
              <a:t>R1 en ao</a:t>
            </a:r>
            <a:r>
              <a:rPr lang="fr-CA" sz="2400" dirty="0" smtClean="0"/>
              <a:t>ût</a:t>
            </a:r>
          </a:p>
          <a:p>
            <a:pPr lvl="1"/>
            <a:r>
              <a:rPr lang="fr-CA" sz="2400" dirty="0" smtClean="0"/>
              <a:t>R2 </a:t>
            </a:r>
            <a:r>
              <a:rPr lang="fr-CA" sz="2400" dirty="0" smtClean="0"/>
              <a:t>en </a:t>
            </a:r>
            <a:r>
              <a:rPr lang="fr-CA" sz="2400" dirty="0" smtClean="0"/>
              <a:t>juin</a:t>
            </a:r>
          </a:p>
          <a:p>
            <a:r>
              <a:rPr lang="fr-CA" sz="2600" dirty="0" smtClean="0"/>
              <a:t>Afin d’évaluer l’implantation du cursus Triple C partout au Canada</a:t>
            </a:r>
            <a:endParaRPr lang="fr-CA" sz="2400" dirty="0" smtClean="0"/>
          </a:p>
          <a:p>
            <a:endParaRPr lang="fr-CA" sz="2600" dirty="0" smtClean="0"/>
          </a:p>
          <a:p>
            <a:pPr>
              <a:buFont typeface="Wingdings" panose="05000000000000000000" pitchFamily="2" charset="2"/>
              <a:buChar char="v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3355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À bandes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 de couleurs]]</Template>
  <TotalTime>26</TotalTime>
  <Words>148</Words>
  <Application>Microsoft Macintosh PowerPoint</Application>
  <PresentationFormat>Personnalisé</PresentationFormat>
  <Paragraphs>18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À bandes</vt:lpstr>
      <vt:lpstr>Évaluation de la résidence</vt:lpstr>
      <vt:lpstr>Fonctionnement</vt:lpstr>
      <vt:lpstr>Questionnaires du programme (UdeM)</vt:lpstr>
      <vt:lpstr>Questionnaires du CMFC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Évaluation de la résidence</dc:title>
  <dc:creator>Héroux Mylène</dc:creator>
  <cp:lastModifiedBy>Isabelle Tardif</cp:lastModifiedBy>
  <cp:revision>6</cp:revision>
  <dcterms:created xsi:type="dcterms:W3CDTF">2016-03-15T16:50:14Z</dcterms:created>
  <dcterms:modified xsi:type="dcterms:W3CDTF">2016-03-18T16:09:26Z</dcterms:modified>
</cp:coreProperties>
</file>