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16-02-03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CA" sz="3600" dirty="0" smtClean="0"/>
              <a:t>Stage de médecine rurale</a:t>
            </a:r>
            <a:endParaRPr lang="fr-C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6038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Situation actuelle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141 demandes</a:t>
            </a:r>
          </a:p>
          <a:p>
            <a:r>
              <a:rPr lang="fr-CA" dirty="0" smtClean="0"/>
              <a:t>127 places disponibles confirmées</a:t>
            </a:r>
          </a:p>
          <a:p>
            <a:r>
              <a:rPr lang="fr-CA" dirty="0" smtClean="0"/>
              <a:t>En attente 6 places Sorel</a:t>
            </a:r>
          </a:p>
          <a:p>
            <a:r>
              <a:rPr lang="fr-CA" dirty="0" smtClean="0"/>
              <a:t>Demandes faites à Ste-Agathe et La Tuque, faibles possibilités seulement</a:t>
            </a:r>
          </a:p>
          <a:p>
            <a:r>
              <a:rPr lang="fr-CA" dirty="0" smtClean="0"/>
              <a:t>Modification du règlement pour permettre lorsque possible d’aller dans des milieux de stage d’une autre université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8456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Stages de psychiatrie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Besoin de 15 périodes de stage entre P1 et P10</a:t>
            </a:r>
          </a:p>
          <a:p>
            <a:r>
              <a:rPr lang="fr-CA" dirty="0" smtClean="0"/>
              <a:t>Obligation des UMF de prendre au moins 1 résident/UMF sauf si (non obligatoirement)</a:t>
            </a:r>
          </a:p>
          <a:p>
            <a:pPr lvl="1"/>
            <a:r>
              <a:rPr lang="fr-CA" dirty="0" smtClean="0"/>
              <a:t>Première année de fonctionnement </a:t>
            </a:r>
          </a:p>
          <a:p>
            <a:pPr lvl="1"/>
            <a:r>
              <a:rPr lang="fr-CA" dirty="0" smtClean="0"/>
              <a:t>Résidents en santé communautaire</a:t>
            </a:r>
          </a:p>
          <a:p>
            <a:pPr lvl="1"/>
            <a:endParaRPr lang="fr-CA" dirty="0" smtClean="0"/>
          </a:p>
          <a:p>
            <a:r>
              <a:rPr lang="fr-CA" dirty="0" smtClean="0"/>
              <a:t>Solution potentielle pour nos stages de région si les régions remplace la psy par la </a:t>
            </a:r>
            <a:r>
              <a:rPr lang="fr-CA" dirty="0" err="1" smtClean="0"/>
              <a:t>med</a:t>
            </a:r>
            <a:r>
              <a:rPr lang="fr-CA" dirty="0" smtClean="0"/>
              <a:t> </a:t>
            </a:r>
            <a:r>
              <a:rPr lang="fr-CA" dirty="0" err="1" smtClean="0"/>
              <a:t>fam</a:t>
            </a:r>
            <a:r>
              <a:rPr lang="fr-CA" dirty="0" smtClean="0"/>
              <a:t>. Les UMF de villes couvrent tous les stages de psy.</a:t>
            </a:r>
          </a:p>
        </p:txBody>
      </p:sp>
    </p:spTree>
    <p:extLst>
      <p:ext uri="{BB962C8B-B14F-4D97-AF65-F5344CB8AC3E}">
        <p14:creationId xmlns:p14="http://schemas.microsoft.com/office/powerpoint/2010/main" val="3157860008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10</TotalTime>
  <Words>113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Plaza</vt:lpstr>
      <vt:lpstr>Stage de médecine rurale</vt:lpstr>
      <vt:lpstr>Situation actuelle</vt:lpstr>
      <vt:lpstr>Stages de psychiatrie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de médecine rurale</dc:title>
  <dc:creator>Alain Papineau</dc:creator>
  <cp:lastModifiedBy>Alain Papineau</cp:lastModifiedBy>
  <cp:revision>2</cp:revision>
  <dcterms:created xsi:type="dcterms:W3CDTF">2016-02-03T21:32:55Z</dcterms:created>
  <dcterms:modified xsi:type="dcterms:W3CDTF">2016-02-03T21:43:43Z</dcterms:modified>
</cp:coreProperties>
</file>