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2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48E12-D412-FE49-9E36-9D84EB4D7DC0}" type="datetimeFigureOut">
              <a:rPr lang="fr-FR" smtClean="0"/>
              <a:t>16-12-01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1DBFF-8079-6443-B5AE-62DDC870141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746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jeudi 1 décembre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jeudi 1 décembre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</a:t>
            </a:r>
            <a:r>
              <a:rPr lang="fr-CA" dirty="0" err="1" smtClean="0"/>
              <a:t>ableau</a:t>
            </a:r>
            <a:r>
              <a:rPr lang="fr-CA" dirty="0" smtClean="0"/>
              <a:t> de bord</a:t>
            </a:r>
            <a:br>
              <a:rPr lang="fr-CA" dirty="0" smtClean="0"/>
            </a:br>
            <a:r>
              <a:rPr lang="fr-CA" dirty="0" smtClean="0"/>
              <a:t>Comité local de programme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de programme </a:t>
            </a:r>
          </a:p>
          <a:p>
            <a:r>
              <a:rPr lang="fr-CA" dirty="0" smtClean="0"/>
              <a:t>2 décembre 2016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439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</a:t>
            </a:r>
            <a:r>
              <a:rPr lang="fr-CA" dirty="0" err="1" smtClean="0"/>
              <a:t>ermettre</a:t>
            </a:r>
            <a:r>
              <a:rPr lang="fr-CA" dirty="0" smtClean="0"/>
              <a:t> une vison d’ensemble de votre </a:t>
            </a:r>
            <a:r>
              <a:rPr lang="fr-CA" dirty="0" smtClean="0"/>
              <a:t>programme locale de programme</a:t>
            </a:r>
          </a:p>
          <a:p>
            <a:r>
              <a:rPr lang="fr-FR" dirty="0" smtClean="0"/>
              <a:t>Intégrer et f</a:t>
            </a:r>
            <a:r>
              <a:rPr lang="fr-CA" dirty="0" smtClean="0"/>
              <a:t>aire le suivi des recommandations </a:t>
            </a:r>
            <a:r>
              <a:rPr lang="fr-CA" dirty="0" smtClean="0"/>
              <a:t>des comités </a:t>
            </a:r>
            <a:r>
              <a:rPr lang="fr-CA" dirty="0" smtClean="0"/>
              <a:t>de </a:t>
            </a:r>
            <a:r>
              <a:rPr lang="fr-CA" dirty="0" smtClean="0"/>
              <a:t>secteur </a:t>
            </a:r>
            <a:r>
              <a:rPr lang="fr-CA" dirty="0" smtClean="0"/>
              <a:t>de </a:t>
            </a:r>
            <a:r>
              <a:rPr lang="fr-CA" dirty="0" smtClean="0"/>
              <a:t>soins </a:t>
            </a:r>
          </a:p>
          <a:p>
            <a:r>
              <a:rPr lang="fr-CA" dirty="0" smtClean="0"/>
              <a:t>Intégrer </a:t>
            </a:r>
            <a:r>
              <a:rPr lang="fr-CA" dirty="0"/>
              <a:t>l</a:t>
            </a:r>
            <a:r>
              <a:rPr lang="fr-CA" dirty="0" smtClean="0"/>
              <a:t>es besoins\défis identifiés aux questionnaires de fin d’année (global et certains secteurs de soins), des rencontres formelles avec vos </a:t>
            </a:r>
            <a:r>
              <a:rPr lang="fr-CA" dirty="0" smtClean="0"/>
              <a:t>résidents, des évaluations du portail et des rapports de mini-visite et visite agrément. </a:t>
            </a:r>
            <a:endParaRPr lang="fr-CA" dirty="0" smtClean="0"/>
          </a:p>
          <a:p>
            <a:r>
              <a:rPr lang="fr-FR" dirty="0" smtClean="0"/>
              <a:t>Outil pour s’assurer du processus d’amélioration continue de </a:t>
            </a:r>
            <a:r>
              <a:rPr lang="fr-FR" dirty="0" smtClean="0"/>
              <a:t>votre </a:t>
            </a:r>
            <a:r>
              <a:rPr lang="fr-FR" dirty="0" smtClean="0"/>
              <a:t>programme </a:t>
            </a:r>
            <a:r>
              <a:rPr lang="fr-FR" dirty="0" smtClean="0"/>
              <a:t>local–</a:t>
            </a:r>
            <a:r>
              <a:rPr lang="fr-FR" dirty="0"/>
              <a:t>a</a:t>
            </a:r>
            <a:r>
              <a:rPr lang="fr-FR" dirty="0" smtClean="0"/>
              <a:t>grément </a:t>
            </a:r>
            <a:endParaRPr lang="fr-FR" dirty="0" smtClean="0"/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52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</a:t>
            </a:r>
            <a:r>
              <a:rPr lang="fr-CA" smtClean="0"/>
              <a:t>ecommendations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Idéalement , planifier </a:t>
            </a:r>
            <a:r>
              <a:rPr lang="fr-CA" dirty="0" smtClean="0"/>
              <a:t>4 rencontres par année CLP</a:t>
            </a:r>
          </a:p>
          <a:p>
            <a:r>
              <a:rPr lang="fr-FR" dirty="0" smtClean="0"/>
              <a:t>F</a:t>
            </a:r>
            <a:r>
              <a:rPr lang="fr-CA" dirty="0" smtClean="0"/>
              <a:t>aire le bilan tableau de bord </a:t>
            </a:r>
            <a:r>
              <a:rPr lang="fr-CA" dirty="0" smtClean="0"/>
              <a:t>au moins une fois par année avec </a:t>
            </a:r>
            <a:r>
              <a:rPr lang="fr-CA" dirty="0" smtClean="0"/>
              <a:t>les différents responsables </a:t>
            </a:r>
            <a:endParaRPr lang="fr-CA" dirty="0"/>
          </a:p>
          <a:p>
            <a:r>
              <a:rPr lang="fr-FR" dirty="0" smtClean="0"/>
              <a:t>R</a:t>
            </a:r>
            <a:r>
              <a:rPr lang="fr-CA" dirty="0" err="1" smtClean="0"/>
              <a:t>encontrer</a:t>
            </a:r>
            <a:r>
              <a:rPr lang="fr-CA" dirty="0" smtClean="0"/>
              <a:t> au moins 2 fois par année vos résidents</a:t>
            </a:r>
          </a:p>
          <a:p>
            <a:r>
              <a:rPr lang="fr-CA" dirty="0" smtClean="0"/>
              <a:t>Départager vos enjeux académique-programme (DLP) de ceux qui touchent la chefferie.</a:t>
            </a:r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95403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33</TotalTime>
  <Words>138</Words>
  <Application>Microsoft Macintosh PowerPoint</Application>
  <PresentationFormat>Présentation à l'écran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Clarté</vt:lpstr>
      <vt:lpstr>Tableau de bord Comité local de programme</vt:lpstr>
      <vt:lpstr>objectifs</vt:lpstr>
      <vt:lpstr>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Comité local de programme</dc:title>
  <dc:creator>Isabelle Gosselin</dc:creator>
  <cp:lastModifiedBy>Isabelle Gosselin</cp:lastModifiedBy>
  <cp:revision>5</cp:revision>
  <cp:lastPrinted>2016-11-28T13:22:56Z</cp:lastPrinted>
  <dcterms:created xsi:type="dcterms:W3CDTF">2016-11-23T19:10:14Z</dcterms:created>
  <dcterms:modified xsi:type="dcterms:W3CDTF">2016-12-01T19:08:19Z</dcterms:modified>
</cp:coreProperties>
</file>