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3" d="100"/>
          <a:sy n="93" d="100"/>
        </p:scale>
        <p:origin x="-6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>
            <a:normAutofit/>
          </a:bodyPr>
          <a:lstStyle/>
          <a:p>
            <a:r>
              <a:rPr lang="fr-CA" sz="5400" dirty="0" smtClean="0"/>
              <a:t>GESTA / PRN</a:t>
            </a:r>
            <a:endParaRPr lang="fr-CA" sz="5400" dirty="0"/>
          </a:p>
        </p:txBody>
      </p:sp>
    </p:spTree>
    <p:extLst>
      <p:ext uri="{BB962C8B-B14F-4D97-AF65-F5344CB8AC3E}">
        <p14:creationId xmlns:p14="http://schemas.microsoft.com/office/powerpoint/2010/main" val="51719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Coût des cours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sz="2400" b="1" dirty="0" smtClean="0"/>
              <a:t>GESTA</a:t>
            </a:r>
          </a:p>
          <a:p>
            <a:r>
              <a:rPr lang="fr-CA" sz="2400" dirty="0" smtClean="0"/>
              <a:t>2 jours</a:t>
            </a:r>
          </a:p>
          <a:p>
            <a:r>
              <a:rPr lang="fr-CA" sz="2400" dirty="0" smtClean="0"/>
              <a:t>600 $</a:t>
            </a:r>
          </a:p>
          <a:p>
            <a:endParaRPr lang="fr-CA" sz="2400" dirty="0"/>
          </a:p>
          <a:p>
            <a:pPr marL="0" indent="0">
              <a:buNone/>
            </a:pPr>
            <a:r>
              <a:rPr lang="fr-CA" sz="2400" b="1" dirty="0" smtClean="0"/>
              <a:t>PRN</a:t>
            </a:r>
          </a:p>
          <a:p>
            <a:r>
              <a:rPr lang="fr-CA" sz="2400" dirty="0" smtClean="0"/>
              <a:t>1 journée</a:t>
            </a:r>
          </a:p>
          <a:p>
            <a:r>
              <a:rPr lang="fr-CA" sz="2400" dirty="0" smtClean="0"/>
              <a:t>350 $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846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Planification des cours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 smtClean="0"/>
              <a:t>GESTA</a:t>
            </a:r>
          </a:p>
          <a:p>
            <a:r>
              <a:rPr lang="fr-CA" dirty="0" smtClean="0"/>
              <a:t>Envoyer la période et le lieu </a:t>
            </a:r>
            <a:r>
              <a:rPr lang="fr-CA" dirty="0" smtClean="0"/>
              <a:t>du </a:t>
            </a:r>
            <a:r>
              <a:rPr lang="fr-CA" b="1" dirty="0" smtClean="0"/>
              <a:t>stage d’obstétrique </a:t>
            </a:r>
            <a:r>
              <a:rPr lang="fr-CA" dirty="0" smtClean="0"/>
              <a:t>de vos résidents à Mélanie en début </a:t>
            </a:r>
            <a:r>
              <a:rPr lang="fr-CA" dirty="0" smtClean="0"/>
              <a:t>d’année</a:t>
            </a:r>
            <a:endParaRPr lang="fr-CA" dirty="0" smtClean="0"/>
          </a:p>
          <a:p>
            <a:endParaRPr lang="fr-CA" dirty="0"/>
          </a:p>
          <a:p>
            <a:pPr marL="0" indent="0">
              <a:buNone/>
            </a:pPr>
            <a:r>
              <a:rPr lang="fr-CA" b="1" dirty="0" smtClean="0"/>
              <a:t>PRN</a:t>
            </a:r>
          </a:p>
          <a:p>
            <a:r>
              <a:rPr lang="fr-CA" dirty="0" smtClean="0"/>
              <a:t>Envoyer la période et le lieu </a:t>
            </a:r>
            <a:r>
              <a:rPr lang="fr-CA" dirty="0" smtClean="0"/>
              <a:t>du </a:t>
            </a:r>
            <a:r>
              <a:rPr lang="fr-CA" b="1" dirty="0" smtClean="0"/>
              <a:t>stage de pédiatrie hospitalisation </a:t>
            </a:r>
            <a:r>
              <a:rPr lang="fr-CA" dirty="0" smtClean="0"/>
              <a:t>de vos résident à Mélanie en début d’année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Dans le but que vos résidents reçoivent leur cours avant de débuter </a:t>
            </a:r>
            <a:r>
              <a:rPr lang="fr-CA" smtClean="0"/>
              <a:t>leur </a:t>
            </a:r>
            <a:r>
              <a:rPr lang="fr-CA" smtClean="0"/>
              <a:t>stage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0609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71</Words>
  <Application>Microsoft Macintosh PowerPoint</Application>
  <PresentationFormat>Personnalisé</PresentationFormat>
  <Paragraphs>17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Brin</vt:lpstr>
      <vt:lpstr>GESTA / PRN</vt:lpstr>
      <vt:lpstr>Coût des cours</vt:lpstr>
      <vt:lpstr>Planification des cours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Héroux Mylène</dc:creator>
  <cp:lastModifiedBy>Isabelle Tardif</cp:lastModifiedBy>
  <cp:revision>3</cp:revision>
  <dcterms:created xsi:type="dcterms:W3CDTF">2016-03-17T14:29:29Z</dcterms:created>
  <dcterms:modified xsi:type="dcterms:W3CDTF">2016-03-18T02:12:22Z</dcterms:modified>
</cp:coreProperties>
</file>