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CA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30E2307-1E40-4E12-8716-25BFDA8E7013}" type="datetime1">
              <a:rPr lang="en-US" smtClean="0"/>
              <a:pPr/>
              <a:t>2016-02-04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2016-02-04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E5C4C28-BD4B-4892-9A2D-6E19BD753A9A}" type="datetime1">
              <a:rPr lang="en-US" smtClean="0"/>
              <a:pPr/>
              <a:t>2016-02-04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2016-02-04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2016-02-04</a:t>
            </a:fld>
            <a:endParaRPr lang="en-US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1FAA6B6-10E5-4810-BC9F-DA72D8452E73}" type="datetime1">
              <a:rPr lang="en-US" smtClean="0"/>
              <a:pPr/>
              <a:t>2016-02-04</a:t>
            </a:fld>
            <a:endParaRPr lang="en-US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D18D072-EF12-4AA2-BD71-ABC68B06D0E2}" type="datetime1">
              <a:rPr lang="en-US" smtClean="0"/>
              <a:pPr/>
              <a:t>2016-02-04</a:t>
            </a:fld>
            <a:endParaRPr lang="en-US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2016-02-04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2016-02-04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2016-02-04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8856D55-EFBE-4F9B-8A5F-09D42CA22A9B}" type="datetime1">
              <a:rPr lang="en-US" smtClean="0"/>
              <a:pPr/>
              <a:t>2016-02-04</a:t>
            </a:fld>
            <a:endParaRPr lang="en-US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CA" smtClean="0"/>
              <a:t>Faire glisser l'image vers l'espace réservé ou cliquer sur l'icône pour l'ajouter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CA" smtClean="0"/>
              <a:t>Deuxième niveau</a:t>
            </a:r>
          </a:p>
          <a:p>
            <a:pPr lvl="2" eaLnBrk="1" latinLnBrk="0" hangingPunct="1"/>
            <a:r>
              <a:rPr kumimoji="0" lang="fr-CA" smtClean="0"/>
              <a:t>Troisième niveau</a:t>
            </a:r>
          </a:p>
          <a:p>
            <a:pPr lvl="3" eaLnBrk="1" latinLnBrk="0" hangingPunct="1"/>
            <a:r>
              <a:rPr kumimoji="0" lang="fr-CA" smtClean="0"/>
              <a:t>Quatrième niveau</a:t>
            </a:r>
          </a:p>
          <a:p>
            <a:pPr lvl="4" eaLnBrk="1" latinLnBrk="0" hangingPunct="1"/>
            <a:r>
              <a:rPr kumimoji="0" lang="fr-CA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2016-02-04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Tableau des balises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Comité de programme 5 février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4617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</a:t>
            </a:r>
            <a:endParaRPr lang="fr-FR" dirty="0"/>
          </a:p>
        </p:txBody>
      </p:sp>
      <p:pic>
        <p:nvPicPr>
          <p:cNvPr id="6" name="Espace réservé du contenu 5" descr="Tableau des balises.pdf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15" b="14315"/>
          <a:stretch>
            <a:fillRect/>
          </a:stretch>
        </p:blipFill>
        <p:spPr>
          <a:xfrm>
            <a:off x="-301171" y="2095865"/>
            <a:ext cx="9991814" cy="5509505"/>
          </a:xfrm>
        </p:spPr>
      </p:pic>
    </p:spTree>
    <p:extLst>
      <p:ext uri="{BB962C8B-B14F-4D97-AF65-F5344CB8AC3E}">
        <p14:creationId xmlns:p14="http://schemas.microsoft.com/office/powerpoint/2010/main" val="2153121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Ratio apprenants/enseignants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1 enseignant pour 3-4 max. apprenants</a:t>
            </a:r>
          </a:p>
          <a:p>
            <a:r>
              <a:rPr lang="fr-FR" dirty="0" smtClean="0"/>
              <a:t>Ajuster le ratio à la baisse au besoin pour supervision sécuritaire et disponibilité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5300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Transfert des patients R2 à R1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Diversité, </a:t>
            </a:r>
            <a:r>
              <a:rPr lang="fr-FR" dirty="0" err="1" smtClean="0"/>
              <a:t>cf</a:t>
            </a:r>
            <a:r>
              <a:rPr lang="fr-FR" dirty="0" smtClean="0"/>
              <a:t> tableau des balises</a:t>
            </a:r>
          </a:p>
          <a:p>
            <a:r>
              <a:rPr lang="fr-FR" dirty="0" smtClean="0"/>
              <a:t>Exposition équitable et équivalente</a:t>
            </a:r>
          </a:p>
          <a:p>
            <a:r>
              <a:rPr lang="fr-FR" dirty="0" smtClean="0"/>
              <a:t>Réflexion sur cas complexes</a:t>
            </a:r>
          </a:p>
          <a:p>
            <a:pPr lvl="1"/>
            <a:r>
              <a:rPr lang="fr-FR" dirty="0" smtClean="0"/>
              <a:t>Transfert à un enseignant PRN</a:t>
            </a:r>
          </a:p>
          <a:p>
            <a:r>
              <a:rPr lang="fr-FR" dirty="0" smtClean="0"/>
              <a:t>Partage d’outils</a:t>
            </a:r>
          </a:p>
          <a:p>
            <a:pPr lvl="1"/>
            <a:r>
              <a:rPr lang="fr-FR" dirty="0" smtClean="0"/>
              <a:t>Pour documenter le nombre de patients de chaque résident et la diversité de ceux-ci</a:t>
            </a:r>
          </a:p>
          <a:p>
            <a:pPr lvl="1"/>
            <a:r>
              <a:rPr lang="fr-FR" dirty="0" smtClean="0"/>
              <a:t>Pour faciliter le transfert des patients des R2 aux R1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0146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Médian.thmx</Template>
  <TotalTime>10</TotalTime>
  <Words>89</Words>
  <Application>Microsoft Macintosh PowerPoint</Application>
  <PresentationFormat>Présentation à l'écran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Médian</vt:lpstr>
      <vt:lpstr>Tableau des balises</vt:lpstr>
      <vt:lpstr>Rappel</vt:lpstr>
      <vt:lpstr>Ratio apprenants/enseignants</vt:lpstr>
      <vt:lpstr>Transfert des patients R2 à R1</vt:lpstr>
    </vt:vector>
  </TitlesOfParts>
  <Company>UdeM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Tableau des balises</dc:title>
  <dc:creator>Isabelle Tardif</dc:creator>
  <cp:lastModifiedBy>Isabelle Tardif</cp:lastModifiedBy>
  <cp:revision>1</cp:revision>
  <dcterms:created xsi:type="dcterms:W3CDTF">2016-02-05T00:12:23Z</dcterms:created>
  <dcterms:modified xsi:type="dcterms:W3CDTF">2016-02-05T00:22:34Z</dcterms:modified>
</cp:coreProperties>
</file>