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7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CE90D3-329C-4740-9098-9214F2FB1892}" type="datetimeFigureOut">
              <a:rPr lang="en-US" smtClean="0"/>
              <a:t>16-09-21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A95AAFE-ADA1-7047-8BCB-AF8E974CBFBD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cheminement des questionnaires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021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CA" sz="2400" dirty="0" smtClean="0"/>
              <a:t>Questionnaires remplis par les résidents</a:t>
            </a:r>
          </a:p>
          <a:p>
            <a:r>
              <a:rPr lang="fr-CA" sz="2400" dirty="0" smtClean="0"/>
              <a:t>Compilation des données brutes (</a:t>
            </a:r>
            <a:r>
              <a:rPr lang="fr-CA" sz="2400" dirty="0" err="1" smtClean="0"/>
              <a:t>Qualtrix</a:t>
            </a:r>
            <a:r>
              <a:rPr lang="fr-CA" sz="2400" dirty="0" smtClean="0"/>
              <a:t>) globales et par UMF</a:t>
            </a:r>
          </a:p>
          <a:p>
            <a:r>
              <a:rPr lang="fr-CA" sz="2400" dirty="0" smtClean="0"/>
              <a:t>Analyse des données par le comité d’amélioration continue de la qualité</a:t>
            </a:r>
          </a:p>
          <a:p>
            <a:pPr lvl="1"/>
            <a:r>
              <a:rPr lang="fr-CA" sz="2400" dirty="0" smtClean="0"/>
              <a:t>Analyse des questionnaires globaux</a:t>
            </a:r>
          </a:p>
          <a:p>
            <a:pPr lvl="1"/>
            <a:r>
              <a:rPr lang="fr-CA" sz="2400" dirty="0" smtClean="0"/>
              <a:t>Analyse des déviances locales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103334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400" dirty="0" smtClean="0"/>
              <a:t>Le comité ACQ remet les analyses (résultats commentés) aux responsables de comités</a:t>
            </a:r>
          </a:p>
          <a:p>
            <a:r>
              <a:rPr lang="fr-CA" sz="2400" dirty="0" smtClean="0"/>
              <a:t>Le comité du domaine de soins évalue et fait ses recommandations et un plan d’amélioration pour le programme et pour les UMF si besoin est. Le plan est présenté à</a:t>
            </a:r>
          </a:p>
          <a:p>
            <a:pPr lvl="1"/>
            <a:r>
              <a:rPr lang="fr-CA" sz="2400" dirty="0" smtClean="0"/>
              <a:t>Direction du programme</a:t>
            </a:r>
          </a:p>
          <a:p>
            <a:pPr lvl="1"/>
            <a:r>
              <a:rPr lang="fr-CA" sz="2400" dirty="0" smtClean="0"/>
              <a:t>Comité du programme </a:t>
            </a:r>
          </a:p>
          <a:p>
            <a:pPr lvl="1"/>
            <a:r>
              <a:rPr lang="fr-CA" sz="2400" dirty="0" smtClean="0"/>
              <a:t>Chaque UMF si nécessaire</a:t>
            </a:r>
          </a:p>
          <a:p>
            <a:pPr marL="0" indent="0">
              <a:buNone/>
            </a:pPr>
            <a:endParaRPr lang="fr-CA" dirty="0" smtClean="0"/>
          </a:p>
          <a:p>
            <a:pPr marL="457200" lvl="1" indent="0">
              <a:buNone/>
            </a:pPr>
            <a:endParaRPr lang="fr-CA" dirty="0" smtClean="0"/>
          </a:p>
          <a:p>
            <a:pPr lvl="1"/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5793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parallèle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 smtClean="0"/>
              <a:t>Les données brutes sont mises à la disposition	</a:t>
            </a:r>
          </a:p>
          <a:p>
            <a:pPr lvl="1"/>
            <a:r>
              <a:rPr lang="fr-CA" sz="2400" dirty="0" smtClean="0"/>
              <a:t>DLP  (Tous les questionnaires globaux et les questionnaires de l’UMF par domaine de soins)</a:t>
            </a:r>
          </a:p>
          <a:p>
            <a:pPr lvl="1"/>
            <a:r>
              <a:rPr lang="fr-CA" sz="2400" dirty="0" smtClean="0"/>
              <a:t>Responsables de comité (Questionnaire global et tous les questionnaires des UMF pour leur domaine de soins)</a:t>
            </a:r>
          </a:p>
          <a:p>
            <a:pPr lvl="1"/>
            <a:r>
              <a:rPr lang="fr-CA" sz="2400" dirty="0" smtClean="0"/>
              <a:t>Attention….. Des questions n’ont peut-</a:t>
            </a:r>
            <a:r>
              <a:rPr lang="fr-CA" sz="2400" dirty="0" smtClean="0"/>
              <a:t>être pas été comprises, les % pour les petites cohortes etc.</a:t>
            </a:r>
            <a:endParaRPr lang="fr-CA" sz="2400" dirty="0" smtClean="0"/>
          </a:p>
          <a:p>
            <a:pPr marL="45720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9444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40</TotalTime>
  <Words>104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Le cheminement des questionnaires</vt:lpstr>
      <vt:lpstr>PowerPoint Presentation</vt:lpstr>
      <vt:lpstr>PowerPoint Presentation</vt:lpstr>
      <vt:lpstr>En parallèle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 Papineau</dc:creator>
  <cp:lastModifiedBy>Alain Papineau</cp:lastModifiedBy>
  <cp:revision>4</cp:revision>
  <dcterms:created xsi:type="dcterms:W3CDTF">2016-09-21T23:27:26Z</dcterms:created>
  <dcterms:modified xsi:type="dcterms:W3CDTF">2016-09-22T00:07:43Z</dcterms:modified>
</cp:coreProperties>
</file>