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3" d="100"/>
          <a:sy n="93" d="100"/>
        </p:scale>
        <p:origin x="-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3400425" y="1122363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4900" dirty="0" smtClean="0"/>
              <a:t>Changements de milieux</a:t>
            </a:r>
            <a:br>
              <a:rPr lang="fr-CA" sz="4900" dirty="0" smtClean="0"/>
            </a:br>
            <a:endParaRPr lang="fr-CA" sz="4900" dirty="0"/>
          </a:p>
        </p:txBody>
      </p:sp>
    </p:spTree>
    <p:extLst>
      <p:ext uri="{BB962C8B-B14F-4D97-AF65-F5344CB8AC3E}">
        <p14:creationId xmlns:p14="http://schemas.microsoft.com/office/powerpoint/2010/main" val="409851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Processus de transfert d’UMF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Documents à faire parvenir à Brigitte</a:t>
            </a:r>
          </a:p>
          <a:p>
            <a:pPr lvl="1"/>
            <a:r>
              <a:rPr lang="fr-CA" dirty="0" smtClean="0"/>
              <a:t>Formulaire de transfert d’UMF</a:t>
            </a:r>
          </a:p>
          <a:p>
            <a:pPr lvl="1"/>
            <a:r>
              <a:rPr lang="fr-CA" dirty="0" smtClean="0"/>
              <a:t>Plan de remédiation</a:t>
            </a:r>
          </a:p>
          <a:p>
            <a:r>
              <a:rPr lang="fr-CA" dirty="0" smtClean="0"/>
              <a:t>Ne pas envoyer directement à la nouvelle UMF, Brigitte </a:t>
            </a:r>
            <a:r>
              <a:rPr lang="fr-CA" dirty="0"/>
              <a:t>s</a:t>
            </a:r>
            <a:r>
              <a:rPr lang="fr-CA" dirty="0" smtClean="0"/>
              <a:t>’en chargera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124345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-187727"/>
            <a:ext cx="9905998" cy="1121792"/>
          </a:xfrm>
        </p:spPr>
        <p:txBody>
          <a:bodyPr/>
          <a:lstStyle/>
          <a:p>
            <a:r>
              <a:rPr lang="fr-CA" dirty="0" smtClean="0"/>
              <a:t>Formulaire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312169"/>
              </p:ext>
            </p:extLst>
          </p:nvPr>
        </p:nvGraphicFramePr>
        <p:xfrm>
          <a:off x="3967162" y="826371"/>
          <a:ext cx="4254500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829103" imgH="7543564" progId="AcroExch.Document.11">
                  <p:embed/>
                </p:oleObj>
              </mc:Choice>
              <mc:Fallback>
                <p:oleObj name="Acrobat Document" r:id="rId3" imgW="5829103" imgH="7543564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7162" y="826371"/>
                        <a:ext cx="4254500" cy="550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780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33</TotalTime>
  <Words>30</Words>
  <Application>Microsoft Macintosh PowerPoint</Application>
  <PresentationFormat>Personnalisé</PresentationFormat>
  <Paragraphs>7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Circuit</vt:lpstr>
      <vt:lpstr>Acrobat Document</vt:lpstr>
      <vt:lpstr>   Changements de milieux </vt:lpstr>
      <vt:lpstr>Processus de transfert d’UMF</vt:lpstr>
      <vt:lpstr>Formulaire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Changements de milieux</dc:title>
  <dc:creator>Héroux Mylène</dc:creator>
  <cp:lastModifiedBy>Isabelle Tardif</cp:lastModifiedBy>
  <cp:revision>4</cp:revision>
  <dcterms:created xsi:type="dcterms:W3CDTF">2016-03-15T17:07:41Z</dcterms:created>
  <dcterms:modified xsi:type="dcterms:W3CDTF">2016-03-18T02:06:08Z</dcterms:modified>
</cp:coreProperties>
</file>