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-6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Nouvelles des comités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Comité </a:t>
            </a:r>
            <a:r>
              <a:rPr lang="fr-CA" dirty="0" smtClean="0"/>
              <a:t>du </a:t>
            </a:r>
            <a:r>
              <a:rPr lang="fr-CA" dirty="0" smtClean="0"/>
              <a:t>programme 5 février 2016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068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Comité de l’enseignement des soins en urgence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40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Comité de l’enseignement en santé mentale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8712" y="2222287"/>
            <a:ext cx="10554574" cy="4400172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Trois capsules pharmacologiques disponibles sur le site </a:t>
            </a:r>
            <a:r>
              <a:rPr lang="fr-CA" dirty="0" smtClean="0"/>
              <a:t>web (merci à C. Julien et </a:t>
            </a:r>
            <a:r>
              <a:rPr lang="fr-CA" dirty="0" smtClean="0"/>
              <a:t>M. </a:t>
            </a:r>
            <a:r>
              <a:rPr lang="fr-CA" dirty="0" smtClean="0"/>
              <a:t>Potter!)</a:t>
            </a:r>
            <a:endParaRPr lang="fr-CA" dirty="0" smtClean="0"/>
          </a:p>
          <a:p>
            <a:pPr lvl="1"/>
            <a:r>
              <a:rPr lang="fr-CA" dirty="0" smtClean="0"/>
              <a:t>Troubles anxieux</a:t>
            </a:r>
          </a:p>
          <a:p>
            <a:pPr lvl="1"/>
            <a:r>
              <a:rPr lang="fr-CA" dirty="0" smtClean="0"/>
              <a:t>Troubles de l’humeur</a:t>
            </a:r>
          </a:p>
          <a:p>
            <a:pPr lvl="1"/>
            <a:r>
              <a:rPr lang="fr-CA" dirty="0" smtClean="0"/>
              <a:t>Schizophrénie et maladie affective bipolaire</a:t>
            </a:r>
            <a:endParaRPr lang="fr-CA" dirty="0" smtClean="0"/>
          </a:p>
          <a:p>
            <a:r>
              <a:rPr lang="fr-CA" dirty="0" smtClean="0"/>
              <a:t>Une 4</a:t>
            </a:r>
            <a:r>
              <a:rPr lang="fr-CA" baseline="30000" dirty="0" smtClean="0"/>
              <a:t>e</a:t>
            </a:r>
            <a:r>
              <a:rPr lang="fr-CA" dirty="0" smtClean="0"/>
              <a:t> capsule à  venir</a:t>
            </a:r>
          </a:p>
          <a:p>
            <a:pPr lvl="1"/>
            <a:r>
              <a:rPr lang="fr-CA" dirty="0" smtClean="0"/>
              <a:t>Le traitement pharmacologique du TDAH</a:t>
            </a:r>
          </a:p>
          <a:p>
            <a:r>
              <a:rPr lang="fr-CA" dirty="0" smtClean="0"/>
              <a:t>Suggestions du comité</a:t>
            </a:r>
          </a:p>
          <a:p>
            <a:pPr lvl="1"/>
            <a:r>
              <a:rPr lang="fr-CA" dirty="0" smtClean="0"/>
              <a:t>Intégrer les capsules aux PABP portant sur les sujets </a:t>
            </a:r>
            <a:r>
              <a:rPr lang="fr-CA" dirty="0" smtClean="0"/>
              <a:t>respectifs</a:t>
            </a:r>
          </a:p>
          <a:p>
            <a:pPr lvl="1"/>
            <a:r>
              <a:rPr lang="fr-CA" dirty="0" smtClean="0"/>
              <a:t>Pertinence du 5 jours en urgence psy?</a:t>
            </a:r>
          </a:p>
          <a:p>
            <a:pPr lvl="2"/>
            <a:r>
              <a:rPr lang="fr-CA" dirty="0" smtClean="0"/>
              <a:t>Question sera soumise au comité de suivi du curriculum</a:t>
            </a:r>
          </a:p>
          <a:p>
            <a:pPr lvl="1"/>
            <a:r>
              <a:rPr lang="fr-CA" dirty="0" smtClean="0"/>
              <a:t>Recommandation aux UMF de présenter DSM-5 aux résidents</a:t>
            </a:r>
          </a:p>
          <a:p>
            <a:pPr lvl="1"/>
            <a:r>
              <a:rPr lang="fr-CA" dirty="0" smtClean="0"/>
              <a:t>Questionnaire pour les DLP à venir, incluant question sur les soins partagés</a:t>
            </a:r>
          </a:p>
          <a:p>
            <a:pPr lvl="1"/>
            <a:r>
              <a:rPr lang="fr-CA" dirty="0" smtClean="0"/>
              <a:t>Journée conjointe communication/santé mentale sur le thème des soins partagés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0728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Sous-comité en toxicologie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6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Cliniques de proximité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05055" y="2089147"/>
            <a:ext cx="10554574" cy="4533313"/>
          </a:xfrm>
        </p:spPr>
        <p:txBody>
          <a:bodyPr>
            <a:normAutofit/>
          </a:bodyPr>
          <a:lstStyle/>
          <a:p>
            <a:r>
              <a:rPr lang="fr-CA" dirty="0" smtClean="0"/>
              <a:t>Projet </a:t>
            </a:r>
            <a:r>
              <a:rPr lang="fr-CA" dirty="0" smtClean="0"/>
              <a:t>communautaire en cours à l’UMF des Faubourgs avec la Maison du </a:t>
            </a:r>
            <a:r>
              <a:rPr lang="fr-CA" dirty="0" smtClean="0"/>
              <a:t>Père (R2)</a:t>
            </a:r>
            <a:endParaRPr lang="fr-CA" dirty="0" smtClean="0"/>
          </a:p>
          <a:p>
            <a:r>
              <a:rPr lang="fr-CA" dirty="0" smtClean="0"/>
              <a:t>Développement professoral/Présentation </a:t>
            </a:r>
            <a:r>
              <a:rPr lang="fr-CA" dirty="0" smtClean="0"/>
              <a:t>à l’Assemblée </a:t>
            </a:r>
            <a:r>
              <a:rPr lang="fr-CA" dirty="0" smtClean="0"/>
              <a:t>annuelle (forum des milieux)</a:t>
            </a:r>
            <a:endParaRPr lang="fr-CA" dirty="0" smtClean="0"/>
          </a:p>
          <a:p>
            <a:r>
              <a:rPr lang="fr-CA" dirty="0" smtClean="0"/>
              <a:t>Création </a:t>
            </a:r>
            <a:r>
              <a:rPr lang="fr-CA" dirty="0" smtClean="0"/>
              <a:t>d’une table </a:t>
            </a:r>
            <a:r>
              <a:rPr lang="fr-CA" dirty="0" smtClean="0"/>
              <a:t>sectorielle</a:t>
            </a:r>
          </a:p>
          <a:p>
            <a:pPr lvl="1"/>
            <a:r>
              <a:rPr lang="fr-CA" dirty="0" smtClean="0"/>
              <a:t>Développement de stages optionnels</a:t>
            </a:r>
          </a:p>
          <a:p>
            <a:pPr lvl="1"/>
            <a:r>
              <a:rPr lang="fr-CA" dirty="0" smtClean="0"/>
              <a:t>Identification des ressources communautaires par milieux (« Mon quartier à la loupe »)</a:t>
            </a:r>
          </a:p>
          <a:p>
            <a:pPr lvl="1"/>
            <a:r>
              <a:rPr lang="fr-CA" dirty="0" smtClean="0"/>
              <a:t>Support aux UMF voulant développer des cliniques de proximité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99073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Comité de suivi du curriculum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Modules EBM</a:t>
            </a:r>
          </a:p>
          <a:p>
            <a:r>
              <a:rPr lang="fr-FR" dirty="0" smtClean="0"/>
              <a:t>Guide de prévention 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7378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69</TotalTime>
  <Words>190</Words>
  <Application>Microsoft Macintosh PowerPoint</Application>
  <PresentationFormat>Personnalisé</PresentationFormat>
  <Paragraphs>28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Concis</vt:lpstr>
      <vt:lpstr>Nouvelles des comités</vt:lpstr>
      <vt:lpstr>Comité de l’enseignement des soins en urgence</vt:lpstr>
      <vt:lpstr>Comité de l’enseignement en santé mentale</vt:lpstr>
      <vt:lpstr>Sous-comité en toxicologie</vt:lpstr>
      <vt:lpstr>Cliniques de proximité</vt:lpstr>
      <vt:lpstr>Comité de suivi du curriculum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Nouvelles des comités</dc:title>
  <dc:creator>Héroux Mylène</dc:creator>
  <cp:lastModifiedBy>Isabelle Tardif</cp:lastModifiedBy>
  <cp:revision>12</cp:revision>
  <dcterms:created xsi:type="dcterms:W3CDTF">2016-02-03T19:41:07Z</dcterms:created>
  <dcterms:modified xsi:type="dcterms:W3CDTF">2016-02-05T01:36:02Z</dcterms:modified>
</cp:coreProperties>
</file>