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2015-11-19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2015-11-19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2015-11-19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rme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2015-11-19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2015-11-19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2015-11-19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2015-11-19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2015-11-19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2015-11-19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2015-11-19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2015-11-19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2015-11-19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2015-11-19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2015-11-19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2015-11-19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Nouvelles des comités de secteurs de soins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327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Comité de l’enseignement des soins en urgence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Responsable: Dr François Bertrand</a:t>
            </a:r>
          </a:p>
          <a:p>
            <a:r>
              <a:rPr lang="fr-FR" dirty="0" smtClean="0"/>
              <a:t>Mandat élargi aux soins critiques (incluant une perspective de région)</a:t>
            </a:r>
          </a:p>
          <a:p>
            <a:pPr lvl="1"/>
            <a:r>
              <a:rPr lang="fr-FR" dirty="0" smtClean="0"/>
              <a:t>Incluant hospitalisation en soins aigus</a:t>
            </a:r>
          </a:p>
          <a:p>
            <a:pPr lvl="1"/>
            <a:r>
              <a:rPr lang="fr-FR" dirty="0" smtClean="0"/>
              <a:t>Incluant soins intensifs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6891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Comité du programme académique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À venir…</a:t>
            </a:r>
          </a:p>
          <a:p>
            <a:pPr lvl="1"/>
            <a:r>
              <a:rPr lang="fr-FR" dirty="0" smtClean="0"/>
              <a:t>Capsules de pharmacologie</a:t>
            </a:r>
          </a:p>
          <a:p>
            <a:pPr lvl="1"/>
            <a:r>
              <a:rPr lang="fr-FR" dirty="0" smtClean="0"/>
              <a:t>Journées académiques sur la santé des autochtones et sur le multiculturalisme</a:t>
            </a:r>
          </a:p>
          <a:p>
            <a:pPr lvl="1"/>
            <a:r>
              <a:rPr lang="fr-FR" dirty="0" smtClean="0"/>
              <a:t>Journée du patient instable pour les R2</a:t>
            </a:r>
          </a:p>
          <a:p>
            <a:r>
              <a:rPr lang="fr-FR" dirty="0" smtClean="0"/>
              <a:t>Relève pour </a:t>
            </a:r>
            <a:r>
              <a:rPr lang="fr-FR" dirty="0" err="1" smtClean="0"/>
              <a:t>Dre</a:t>
            </a:r>
            <a:r>
              <a:rPr lang="fr-FR" dirty="0" smtClean="0"/>
              <a:t> Danielle Le Blanc sur la responsabilité des journées académiques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4611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Comité de l’enseignement de l’éthique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Nouveau responsable: Dr François Bertrand</a:t>
            </a:r>
          </a:p>
          <a:p>
            <a:r>
              <a:rPr lang="fr-FR" dirty="0" smtClean="0"/>
              <a:t>Pas de changement majeur au niveau des activités formelles d’enseignement (très appréciées)</a:t>
            </a:r>
          </a:p>
          <a:p>
            <a:r>
              <a:rPr lang="fr-FR" dirty="0" smtClean="0"/>
              <a:t>Proposition d’intégration de l’enseignement des niveaux de soins en UMF </a:t>
            </a:r>
            <a:r>
              <a:rPr lang="fr-FR" smtClean="0"/>
              <a:t>à venir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911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12</TotalTime>
  <Words>116</Words>
  <Application>Microsoft Macintosh PowerPoint</Application>
  <PresentationFormat>Présentation à l'écran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Pixel</vt:lpstr>
      <vt:lpstr>Nouvelles des comités de secteurs de soins</vt:lpstr>
      <vt:lpstr>Comité de l’enseignement des soins en urgence</vt:lpstr>
      <vt:lpstr>Comité du programme académique</vt:lpstr>
      <vt:lpstr>Comité de l’enseignement de l’éthique</vt:lpstr>
    </vt:vector>
  </TitlesOfParts>
  <Company>UdeM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Nouvelles des comités de secteurs de soins</dc:title>
  <dc:creator>Isabelle Tardif</dc:creator>
  <cp:lastModifiedBy>Isabelle Tardif</cp:lastModifiedBy>
  <cp:revision>2</cp:revision>
  <dcterms:created xsi:type="dcterms:W3CDTF">2015-11-19T21:18:30Z</dcterms:created>
  <dcterms:modified xsi:type="dcterms:W3CDTF">2015-11-19T21:31:18Z</dcterms:modified>
</cp:coreProperties>
</file>