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93" d="100"/>
          <a:sy n="93" d="100"/>
        </p:scale>
        <p:origin x="-55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Document_Microsoft_Word1.docx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619125"/>
            <a:ext cx="9906000" cy="1477963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           </a:t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                         Milieux agréés vs non agréés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0800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Stages optionnels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Cahier de stages optionnels</a:t>
            </a:r>
          </a:p>
          <a:p>
            <a:r>
              <a:rPr lang="fr-FR" dirty="0" smtClean="0"/>
              <a:t>3 stages optionnels</a:t>
            </a:r>
          </a:p>
          <a:p>
            <a:pPr lvl="1"/>
            <a:r>
              <a:rPr lang="fr-FR" dirty="0" smtClean="0"/>
              <a:t>Maximum 1 en milieu non agréé</a:t>
            </a:r>
          </a:p>
          <a:p>
            <a:r>
              <a:rPr lang="fr-FR" dirty="0" smtClean="0"/>
              <a:t>Pour savoir si stage agréé ou non</a:t>
            </a:r>
          </a:p>
          <a:p>
            <a:pPr lvl="1"/>
            <a:r>
              <a:rPr lang="fr-FR" dirty="0" smtClean="0"/>
              <a:t>Cahier de stages optionnels</a:t>
            </a:r>
          </a:p>
          <a:p>
            <a:pPr lvl="1"/>
            <a:r>
              <a:rPr lang="fr-FR" dirty="0" smtClean="0"/>
              <a:t>Liste </a:t>
            </a:r>
            <a:r>
              <a:rPr lang="fr-FR" dirty="0"/>
              <a:t>des agréments du </a:t>
            </a:r>
            <a:r>
              <a:rPr lang="fr-FR" dirty="0" smtClean="0"/>
              <a:t>CMQ</a:t>
            </a:r>
          </a:p>
          <a:p>
            <a:pPr lvl="2"/>
            <a:r>
              <a:rPr lang="fr-FR" dirty="0" smtClean="0"/>
              <a:t>http</a:t>
            </a:r>
            <a:r>
              <a:rPr lang="fr-FR" dirty="0"/>
              <a:t>://</a:t>
            </a:r>
            <a:r>
              <a:rPr lang="fr-FR" dirty="0" err="1"/>
              <a:t>www.cmq.org</a:t>
            </a:r>
            <a:r>
              <a:rPr lang="fr-FR" dirty="0"/>
              <a:t>/</a:t>
            </a:r>
            <a:r>
              <a:rPr lang="fr-FR" dirty="0" err="1"/>
              <a:t>pdf</a:t>
            </a:r>
            <a:r>
              <a:rPr lang="fr-FR" dirty="0"/>
              <a:t>/</a:t>
            </a:r>
            <a:r>
              <a:rPr lang="fr-FR" dirty="0" err="1"/>
              <a:t>agrement</a:t>
            </a:r>
            <a:r>
              <a:rPr lang="fr-FR" dirty="0"/>
              <a:t>/liste-agrements-2015-2016.pdf?t=1458266335419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16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3" y="216311"/>
            <a:ext cx="9905998" cy="100289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Formulaire à remplir</a:t>
            </a:r>
            <a:br>
              <a:rPr lang="fr-CA" dirty="0" smtClean="0"/>
            </a:br>
            <a:r>
              <a:rPr lang="fr-CA" sz="3100" dirty="0" smtClean="0"/>
              <a:t>**Nouveau formulaire**</a:t>
            </a:r>
            <a:endParaRPr lang="fr-CA" sz="3100" dirty="0"/>
          </a:p>
        </p:txBody>
      </p:sp>
      <p:graphicFrame>
        <p:nvGraphicFramePr>
          <p:cNvPr id="6" name="Espace réservé du contenu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864096"/>
              </p:ext>
            </p:extLst>
          </p:nvPr>
        </p:nvGraphicFramePr>
        <p:xfrm>
          <a:off x="3368675" y="1425575"/>
          <a:ext cx="5451475" cy="498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8932187" imgH="8167685" progId="Word.Document.12">
                  <p:embed/>
                </p:oleObj>
              </mc:Choice>
              <mc:Fallback>
                <p:oleObj name="Document" r:id="rId4" imgW="8932187" imgH="816768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68675" y="1425575"/>
                        <a:ext cx="5451475" cy="498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975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Étapes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Envoi du formulaire à Brigitte</a:t>
            </a:r>
          </a:p>
          <a:p>
            <a:r>
              <a:rPr lang="fr-CA" dirty="0" smtClean="0"/>
              <a:t>Approbation de la directrice de programme</a:t>
            </a:r>
          </a:p>
          <a:p>
            <a:r>
              <a:rPr lang="fr-CA" dirty="0" smtClean="0"/>
              <a:t>Approbation du vice-décanat aux études médicales et postdoctorales</a:t>
            </a:r>
          </a:p>
          <a:p>
            <a:r>
              <a:rPr lang="fr-CA" dirty="0" smtClean="0"/>
              <a:t>Approbation du Collège des médecins du Québec (CMQ)</a:t>
            </a:r>
          </a:p>
          <a:p>
            <a:r>
              <a:rPr lang="fr-CA" dirty="0" smtClean="0"/>
              <a:t>Entrée du stage dans le système par Brigitte ou Aida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9495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Ententes interuniversitaires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7755" y="1880814"/>
            <a:ext cx="9905999" cy="3881408"/>
          </a:xfrm>
        </p:spPr>
        <p:txBody>
          <a:bodyPr>
            <a:normAutofit fontScale="85000" lnSpcReduction="20000"/>
          </a:bodyPr>
          <a:lstStyle/>
          <a:p>
            <a:r>
              <a:rPr lang="fr-CA" dirty="0"/>
              <a:t>Lorsqu’un résident souhaite faire un stage dans une autre </a:t>
            </a:r>
            <a:r>
              <a:rPr lang="fr-CA" dirty="0" smtClean="0"/>
              <a:t>université du Québec</a:t>
            </a:r>
            <a:endParaRPr lang="fr-CA" dirty="0"/>
          </a:p>
          <a:p>
            <a:r>
              <a:rPr lang="fr-CA" dirty="0" smtClean="0"/>
              <a:t>Approbation préalable </a:t>
            </a:r>
            <a:r>
              <a:rPr lang="fr-CA" dirty="0"/>
              <a:t>du DLP</a:t>
            </a:r>
          </a:p>
          <a:p>
            <a:r>
              <a:rPr lang="fr-CA" dirty="0"/>
              <a:t>Le résident fait lui-même ses propres démarches (disponibilité du milieu)</a:t>
            </a:r>
          </a:p>
          <a:p>
            <a:r>
              <a:rPr lang="fr-CA" dirty="0"/>
              <a:t>Envoyer l’information suivante à Brigitte</a:t>
            </a:r>
          </a:p>
          <a:p>
            <a:pPr lvl="2"/>
            <a:r>
              <a:rPr lang="fr-CA" dirty="0"/>
              <a:t>Période de stage</a:t>
            </a:r>
          </a:p>
          <a:p>
            <a:pPr lvl="2"/>
            <a:r>
              <a:rPr lang="fr-CA" dirty="0"/>
              <a:t>Nom du stage</a:t>
            </a:r>
          </a:p>
          <a:p>
            <a:pPr lvl="2"/>
            <a:r>
              <a:rPr lang="fr-CA" dirty="0"/>
              <a:t>Superviseur du stage</a:t>
            </a:r>
          </a:p>
          <a:p>
            <a:r>
              <a:rPr lang="fr-CA" dirty="0"/>
              <a:t>Demande à la CRÉPUQ par Brigitte</a:t>
            </a:r>
          </a:p>
          <a:p>
            <a:r>
              <a:rPr lang="fr-CA" dirty="0"/>
              <a:t>Confirmation de la CRÉPUQ</a:t>
            </a:r>
          </a:p>
          <a:p>
            <a:r>
              <a:rPr lang="fr-CA" dirty="0"/>
              <a:t>Entrée du stage dans Remède par Brigitte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648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15</TotalTime>
  <Words>163</Words>
  <Application>Microsoft Macintosh PowerPoint</Application>
  <PresentationFormat>Personnalisé</PresentationFormat>
  <Paragraphs>27</Paragraphs>
  <Slides>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Circuit</vt:lpstr>
      <vt:lpstr>Document</vt:lpstr>
      <vt:lpstr>                                              Milieux agréés vs non agréés</vt:lpstr>
      <vt:lpstr>Stages optionnels</vt:lpstr>
      <vt:lpstr>Formulaire à remplir **Nouveau formulaire**</vt:lpstr>
      <vt:lpstr>Étapes</vt:lpstr>
      <vt:lpstr>Ententes interuniversitaires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Milieux agréées vs non agréées</dc:title>
  <dc:creator>Héroux Mylène</dc:creator>
  <cp:lastModifiedBy>Isabelle Tardif</cp:lastModifiedBy>
  <cp:revision>6</cp:revision>
  <dcterms:created xsi:type="dcterms:W3CDTF">2016-03-15T17:06:11Z</dcterms:created>
  <dcterms:modified xsi:type="dcterms:W3CDTF">2016-03-18T02:11:46Z</dcterms:modified>
</cp:coreProperties>
</file>