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147" d="100"/>
          <a:sy n="147" d="100"/>
        </p:scale>
        <p:origin x="-2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79E63711-AB4F-C441-B409-C3ABC1CB10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76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Cliquer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FA574CA2-30E7-7D4E-BCDF-D36FCCCCD6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88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fr-CA" noProof="0" smtClean="0"/>
              <a:t>Cliquez et modifiez le titre</a:t>
            </a:r>
            <a:endParaRPr lang="en-GB" noProof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fr-CA" noProof="0" smtClean="0"/>
              <a:t>Cliquez pour modifier le style des sous-titres du masque</a:t>
            </a:r>
            <a:endParaRPr lang="en-GB" noProof="0" smtClean="0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4F4F6F1C-B908-5046-91FE-FEF990CC43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A7998-D74A-6A40-B6F2-4F9877BA1D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42933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AEBD-43D3-3B41-90C0-199A57B4B2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0573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A195E-48F5-6C41-9B62-46DABB9EED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3406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13AD2-3E8C-874C-9A1C-A966585B4B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026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8380-BC4F-9F47-8C16-88517BF13D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4659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6E4E2-824E-8E4A-AA85-9DAAE8E7FF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4488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C18D3-5FA4-0349-80D6-A0057C7D33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98453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06D09-E4D8-5D42-96CE-A3C455DEF6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01552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D7C1-EB7D-CF4A-B3AB-41DC4B2B04C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4367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4C7C0-E87B-C84D-81AC-3B72EE3ED7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4990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Cliquer pour modifier les styles du texte du masque</a:t>
            </a:r>
          </a:p>
          <a:p>
            <a:pPr lvl="1"/>
            <a:r>
              <a:rPr lang="en-GB"/>
              <a:t>Puces de deuxième niveau</a:t>
            </a:r>
          </a:p>
          <a:p>
            <a:pPr lvl="2"/>
            <a:r>
              <a:rPr lang="en-GB"/>
              <a:t>Puces de troisième niveau</a:t>
            </a:r>
          </a:p>
          <a:p>
            <a:pPr lvl="3"/>
            <a:r>
              <a:rPr lang="en-GB"/>
              <a:t> Puces de quatrième niveau</a:t>
            </a:r>
          </a:p>
          <a:p>
            <a:pPr lvl="4"/>
            <a:r>
              <a:rPr lang="en-GB"/>
              <a:t>Puces de cinquième niveau</a:t>
            </a:r>
          </a:p>
          <a:p>
            <a:pPr lvl="1"/>
            <a:endParaRPr lang="en-GB"/>
          </a:p>
          <a:p>
            <a:pPr lvl="2"/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Cliquer pour modifier le style du titre du masque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GB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4B23F0A-938E-834E-AD5F-3A238594E3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charset="0"/>
        <a:buChar char="−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charset="0"/>
        <a:buChar char="−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GESTA PRN</a:t>
            </a:r>
            <a:endParaRPr lang="en-GB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153400" cy="1524000"/>
          </a:xfrm>
        </p:spPr>
        <p:txBody>
          <a:bodyPr/>
          <a:lstStyle/>
          <a:p>
            <a:r>
              <a:rPr lang="fr-FR" dirty="0" smtClean="0"/>
              <a:t>I</a:t>
            </a:r>
            <a:r>
              <a:rPr lang="en-GB" dirty="0" err="1" smtClean="0"/>
              <a:t>sabelle</a:t>
            </a:r>
            <a:r>
              <a:rPr lang="en-GB" dirty="0" smtClean="0"/>
              <a:t> </a:t>
            </a:r>
            <a:r>
              <a:rPr lang="en-GB" dirty="0" err="1" smtClean="0"/>
              <a:t>Gosselin</a:t>
            </a:r>
            <a:endParaRPr lang="en-GB" dirty="0" smtClean="0"/>
          </a:p>
          <a:p>
            <a:r>
              <a:rPr lang="en-GB" sz="2000" dirty="0" smtClean="0"/>
              <a:t>22 </a:t>
            </a:r>
            <a:r>
              <a:rPr lang="en-GB" sz="2000" dirty="0" err="1" smtClean="0"/>
              <a:t>sept</a:t>
            </a:r>
            <a:r>
              <a:rPr lang="en-GB" sz="2000" dirty="0" smtClean="0"/>
              <a:t> 2016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fr-FR" dirty="0" smtClean="0"/>
              <a:t>M</a:t>
            </a:r>
            <a:r>
              <a:rPr lang="en-GB" dirty="0" err="1" smtClean="0"/>
              <a:t>ise</a:t>
            </a:r>
            <a:r>
              <a:rPr lang="en-GB" dirty="0" smtClean="0"/>
              <a:t> a jour </a:t>
            </a:r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30300" y="2208213"/>
            <a:ext cx="7708900" cy="4175125"/>
          </a:xfrm>
        </p:spPr>
        <p:txBody>
          <a:bodyPr/>
          <a:lstStyle/>
          <a:p>
            <a:r>
              <a:rPr lang="en-GB" dirty="0" smtClean="0"/>
              <a:t>F</a:t>
            </a:r>
            <a:r>
              <a:rPr lang="fr-FR" dirty="0" smtClean="0"/>
              <a:t>o</a:t>
            </a:r>
            <a:r>
              <a:rPr lang="en-GB" dirty="0" err="1" smtClean="0"/>
              <a:t>rmation</a:t>
            </a:r>
            <a:r>
              <a:rPr lang="en-GB" dirty="0" smtClean="0"/>
              <a:t> GESTA PRN CAAHC UDM</a:t>
            </a:r>
          </a:p>
          <a:p>
            <a:pPr lvl="1"/>
            <a:r>
              <a:rPr lang="fr-FR" dirty="0" smtClean="0"/>
              <a:t>B</a:t>
            </a:r>
            <a:r>
              <a:rPr lang="en-GB" dirty="0" err="1" smtClean="0"/>
              <a:t>udget</a:t>
            </a:r>
            <a:r>
              <a:rPr lang="en-GB" dirty="0" smtClean="0"/>
              <a:t> </a:t>
            </a:r>
            <a:r>
              <a:rPr lang="en-GB" dirty="0" err="1" smtClean="0"/>
              <a:t>revisé</a:t>
            </a:r>
            <a:r>
              <a:rPr lang="en-GB" dirty="0" smtClean="0"/>
              <a:t>, </a:t>
            </a:r>
            <a:r>
              <a:rPr lang="en-GB" dirty="0" err="1" smtClean="0"/>
              <a:t>matériels</a:t>
            </a:r>
            <a:endParaRPr lang="en-GB" dirty="0" smtClean="0"/>
          </a:p>
          <a:p>
            <a:r>
              <a:rPr lang="fr-FR" smtClean="0"/>
              <a:t>PRN </a:t>
            </a:r>
            <a:r>
              <a:rPr lang="fr-FR" dirty="0" smtClean="0"/>
              <a:t>HMR</a:t>
            </a:r>
          </a:p>
          <a:p>
            <a:r>
              <a:rPr lang="fr-FR" dirty="0" smtClean="0"/>
              <a:t>I</a:t>
            </a:r>
            <a:r>
              <a:rPr lang="en-GB" dirty="0" err="1" smtClean="0"/>
              <a:t>nstructeurs</a:t>
            </a:r>
            <a:endParaRPr lang="en-GB" dirty="0" smtClean="0"/>
          </a:p>
          <a:p>
            <a:r>
              <a:rPr lang="en-US" dirty="0" err="1" smtClean="0"/>
              <a:t>Responsable</a:t>
            </a:r>
            <a:r>
              <a:rPr lang="en-US" dirty="0" smtClean="0"/>
              <a:t> </a:t>
            </a:r>
            <a:r>
              <a:rPr lang="en-US" dirty="0" err="1" smtClean="0"/>
              <a:t>relève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M06256168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TM06256168</Template>
  <TotalTime>74</TotalTime>
  <Words>24</Words>
  <Application>Microsoft Macintosh PowerPoint</Application>
  <PresentationFormat>Présentation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TM06256168</vt:lpstr>
      <vt:lpstr>GESTA PRN</vt:lpstr>
      <vt:lpstr>Mise a jour 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 PRN</dc:title>
  <dc:subject/>
  <dc:creator/>
  <cp:keywords/>
  <dc:description/>
  <cp:lastModifiedBy>Isabelle Gosselin</cp:lastModifiedBy>
  <cp:revision>19</cp:revision>
  <dcterms:created xsi:type="dcterms:W3CDTF">2003-03-27T19:05:06Z</dcterms:created>
  <dcterms:modified xsi:type="dcterms:W3CDTF">2016-09-21T12:37:30Z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TC062561681036</vt:lpwstr>
  </property>
</Properties>
</file>