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Mise à jour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Processus d’agrément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81488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Nouvelles règles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Information sur les programmes recueillie aux 2 ans</a:t>
            </a:r>
            <a:r>
              <a:rPr lang="fr-CA" dirty="0" smtClean="0">
                <a:sym typeface="Wingdings"/>
              </a:rPr>
              <a:t> réel processus d’amélioration continue de la qualité.</a:t>
            </a:r>
            <a:endParaRPr lang="fr-CA" dirty="0" smtClean="0"/>
          </a:p>
          <a:p>
            <a:r>
              <a:rPr lang="fr-CA" dirty="0" smtClean="0"/>
              <a:t>Visite des programmes aux 8 ans.</a:t>
            </a:r>
          </a:p>
          <a:p>
            <a:r>
              <a:rPr lang="fr-CA" dirty="0" smtClean="0"/>
              <a:t>Utilisation de technologies avancées.</a:t>
            </a:r>
          </a:p>
          <a:p>
            <a:r>
              <a:rPr lang="fr-CA" dirty="0" smtClean="0"/>
              <a:t>Nouveaux critères d’évaluation des programmes avec une emphase sur les résultats plut</a:t>
            </a:r>
            <a:r>
              <a:rPr lang="fr-CA" dirty="0" smtClean="0"/>
              <a:t>ôt que sur les processus.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803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Content Placeholder 3" descr="flexpaperimage_AC_Three_Colleges_Update_Feb2016_pptx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6" b="98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260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Standard 1:  The education program prepares residents for practice.</a:t>
            </a:r>
            <a:endParaRPr lang="fr-CA" dirty="0"/>
          </a:p>
          <a:p>
            <a:r>
              <a:rPr lang="en-US" b="1" dirty="0"/>
              <a:t>Element 1.1: The educational design of the program is based on clearly stated objectives and/or competencies that cover the discipline and prepare residents for future practice.</a:t>
            </a:r>
            <a:endParaRPr lang="fr-CA" dirty="0"/>
          </a:p>
          <a:p>
            <a:r>
              <a:rPr lang="en-US" b="1" dirty="0"/>
              <a:t>Requirement 1.1.1:</a:t>
            </a:r>
            <a:r>
              <a:rPr lang="en-US" dirty="0"/>
              <a:t> Educational objectives and/or competencies are in place to ensure residents progressively meet all required standards for the discipline</a:t>
            </a:r>
            <a:r>
              <a:rPr lang="en-US" dirty="0" smtClean="0"/>
              <a:t>.</a:t>
            </a:r>
            <a:endParaRPr lang="fr-CA" dirty="0"/>
          </a:p>
          <a:p>
            <a:r>
              <a:rPr lang="en-US" b="1" dirty="0"/>
              <a:t>Indicator 1.1.1.1:</a:t>
            </a:r>
            <a:r>
              <a:rPr lang="en-US" dirty="0"/>
              <a:t> The program’s objectives and/or competencies meet the specialty-specific standards for the discipline, including the required clinical and procedural skills</a:t>
            </a:r>
            <a:r>
              <a:rPr lang="en-US" dirty="0" smtClean="0"/>
              <a:t>.</a:t>
            </a:r>
            <a:endParaRPr lang="fr-CA" dirty="0"/>
          </a:p>
          <a:p>
            <a:r>
              <a:rPr lang="en-US" b="1" dirty="0"/>
              <a:t>Indicator 1.1.1.2</a:t>
            </a:r>
            <a:r>
              <a:rPr lang="en-US" dirty="0"/>
              <a:t>:  The program’s objectives and/or competencies address each of the competencies in the </a:t>
            </a:r>
            <a:r>
              <a:rPr lang="en-US" dirty="0" err="1"/>
              <a:t>CanMEDS</a:t>
            </a:r>
            <a:r>
              <a:rPr lang="en-US" dirty="0"/>
              <a:t> Framework. </a:t>
            </a:r>
            <a:endParaRPr lang="fr-CA" dirty="0"/>
          </a:p>
          <a:p>
            <a:r>
              <a:rPr lang="en-US" b="1" dirty="0"/>
              <a:t>Indicator 1.1.1.3: </a:t>
            </a:r>
            <a:r>
              <a:rPr lang="en-US" dirty="0"/>
              <a:t>The program’s objectives and/or competencies articulate different expectations for the resident by stage or level of training.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112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Prochaines étapes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Dernières rencontre des groupes de travail sur les critères d’agrément d’ici juin.</a:t>
            </a:r>
          </a:p>
          <a:p>
            <a:r>
              <a:rPr lang="fr-CA" dirty="0" smtClean="0"/>
              <a:t>Rencontre des Collèges en juin pour adoption</a:t>
            </a:r>
          </a:p>
          <a:p>
            <a:r>
              <a:rPr lang="fr-CA" dirty="0" smtClean="0"/>
              <a:t>Mise à jour du Livre Rouge du CMFC</a:t>
            </a:r>
          </a:p>
          <a:p>
            <a:r>
              <a:rPr lang="fr-CA" dirty="0" smtClean="0"/>
              <a:t>Implantation progressive jusqu’à mai 2019.</a:t>
            </a:r>
          </a:p>
          <a:p>
            <a:r>
              <a:rPr lang="fr-CA" dirty="0" smtClean="0"/>
              <a:t>Implantation  complète à l’automne 2019.</a:t>
            </a:r>
          </a:p>
        </p:txBody>
      </p:sp>
    </p:spTree>
    <p:extLst>
      <p:ext uri="{BB962C8B-B14F-4D97-AF65-F5344CB8AC3E}">
        <p14:creationId xmlns:p14="http://schemas.microsoft.com/office/powerpoint/2010/main" val="180382701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23</TotalTime>
  <Words>231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Plaza</vt:lpstr>
      <vt:lpstr>Mise à jour</vt:lpstr>
      <vt:lpstr>Nouvelles règles</vt:lpstr>
      <vt:lpstr>PowerPoint Presentation</vt:lpstr>
      <vt:lpstr>PowerPoint Presentation</vt:lpstr>
      <vt:lpstr>Prochaines étapes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jour</dc:title>
  <dc:creator>Alain Papineau</dc:creator>
  <cp:lastModifiedBy>Alain Papineau</cp:lastModifiedBy>
  <cp:revision>3</cp:revision>
  <dcterms:created xsi:type="dcterms:W3CDTF">2016-02-03T20:53:14Z</dcterms:created>
  <dcterms:modified xsi:type="dcterms:W3CDTF">2016-02-03T21:16:23Z</dcterms:modified>
</cp:coreProperties>
</file>