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fr-CA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BBFB556-AB8D-5F4C-A272-6FFBC414E78C}" type="datetimeFigureOut">
              <a:rPr lang="fr-FR" smtClean="0"/>
              <a:t>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46F2176-73AE-454E-9DE6-4C969F907A7D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</a:t>
            </a:r>
            <a:r>
              <a:rPr lang="fr-CA" dirty="0" err="1" smtClean="0"/>
              <a:t>ini</a:t>
            </a:r>
            <a:r>
              <a:rPr lang="fr-CA" dirty="0" smtClean="0"/>
              <a:t>-visites</a:t>
            </a:r>
            <a:br>
              <a:rPr lang="fr-CA" dirty="0" smtClean="0"/>
            </a:br>
            <a:r>
              <a:rPr lang="fr-CA" dirty="0" smtClean="0"/>
              <a:t>suivi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de programme</a:t>
            </a:r>
          </a:p>
          <a:p>
            <a:r>
              <a:rPr lang="fr-CA" dirty="0" smtClean="0"/>
              <a:t>5 février 2016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061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d’action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r>
              <a:rPr lang="fr-CA" dirty="0" smtClean="0"/>
              <a:t> la suite du rapport de la mini-visite;</a:t>
            </a:r>
          </a:p>
          <a:p>
            <a:pPr lvl="1"/>
            <a:r>
              <a:rPr lang="fr-FR" dirty="0" smtClean="0"/>
              <a:t>P</a:t>
            </a:r>
            <a:r>
              <a:rPr lang="fr-CA" dirty="0" err="1" smtClean="0"/>
              <a:t>lan</a:t>
            </a:r>
            <a:r>
              <a:rPr lang="fr-CA" dirty="0" smtClean="0"/>
              <a:t> d’action sur les défis identifiés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 smtClean="0"/>
              <a:t>élai</a:t>
            </a:r>
            <a:r>
              <a:rPr lang="fr-CA" dirty="0" smtClean="0"/>
              <a:t> 1 mois après réception du rapport</a:t>
            </a:r>
          </a:p>
          <a:p>
            <a:pPr lvl="1"/>
            <a:r>
              <a:rPr lang="fr-FR" dirty="0" err="1" smtClean="0"/>
              <a:t>T</a:t>
            </a:r>
            <a:r>
              <a:rPr lang="fr-CA" dirty="0" err="1" smtClean="0"/>
              <a:t>ransmettre</a:t>
            </a:r>
            <a:r>
              <a:rPr lang="fr-CA" dirty="0" smtClean="0"/>
              <a:t> au membre de la direction impliqué </a:t>
            </a:r>
            <a:r>
              <a:rPr lang="fr-CA" dirty="0" err="1" smtClean="0"/>
              <a:t>aupres</a:t>
            </a:r>
            <a:r>
              <a:rPr lang="fr-CA" dirty="0" smtClean="0"/>
              <a:t> de votre UMF et a Mylène </a:t>
            </a:r>
            <a:r>
              <a:rPr lang="fr-CA" dirty="0" err="1" smtClean="0"/>
              <a:t>Héroux</a:t>
            </a:r>
            <a:endParaRPr lang="fr-CA" dirty="0" smtClean="0"/>
          </a:p>
          <a:p>
            <a:pPr lvl="1"/>
            <a:endParaRPr lang="fr-CA" dirty="0"/>
          </a:p>
          <a:p>
            <a:r>
              <a:rPr lang="fr-FR" dirty="0" smtClean="0"/>
              <a:t>Nous informer sur le support souhaité de la direction du programme </a:t>
            </a:r>
            <a:r>
              <a:rPr lang="fr-FR" smtClean="0"/>
              <a:t>et département</a:t>
            </a:r>
            <a:r>
              <a:rPr lang="fr-CA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612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</TotalTime>
  <Words>63</Words>
  <Application>Microsoft Macintosh PowerPoint</Application>
  <PresentationFormat>Présentation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Capital</vt:lpstr>
      <vt:lpstr>Mini-visites suivi</vt:lpstr>
      <vt:lpstr>Plan d’action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Mini-visites suivi</dc:title>
  <dc:creator>Isabelle Gosselin</dc:creator>
  <cp:lastModifiedBy>Isabelle Gosselin</cp:lastModifiedBy>
  <cp:revision>1</cp:revision>
  <cp:lastPrinted>2016-02-05T12:51:09Z</cp:lastPrinted>
  <dcterms:created xsi:type="dcterms:W3CDTF">2016-02-01T22:02:15Z</dcterms:created>
  <dcterms:modified xsi:type="dcterms:W3CDTF">2016-02-05T12:51:28Z</dcterms:modified>
</cp:coreProperties>
</file>