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SUIVI DES MINI-VISITES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de résidence</a:t>
            </a:r>
          </a:p>
          <a:p>
            <a:r>
              <a:rPr lang="fr-FR" dirty="0" smtClean="0"/>
              <a:t>20 novembre 2015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272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1h30 avec DLP, directeur de l’UMF et proches collaborateurs, incluant l’étude des dossiers et documents</a:t>
            </a:r>
          </a:p>
          <a:p>
            <a:r>
              <a:rPr lang="fr-FR" dirty="0" smtClean="0"/>
              <a:t>1h00 avec les résidents</a:t>
            </a:r>
          </a:p>
          <a:p>
            <a:r>
              <a:rPr lang="fr-FR" dirty="0" smtClean="0"/>
              <a:t>1h00 avec les enseignants</a:t>
            </a:r>
          </a:p>
          <a:p>
            <a:r>
              <a:rPr lang="fr-FR" dirty="0" smtClean="0"/>
              <a:t>15 minutes avec DLP et directeur d’UMF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97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Rencontre avec les enseignants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de la nouvelle direction de programme et de ses orientations/priorités</a:t>
            </a:r>
          </a:p>
          <a:p>
            <a:r>
              <a:rPr lang="fr-FR" dirty="0" smtClean="0"/>
              <a:t>Précisions sur la répartition des dossiers/UMF entre les directeurs</a:t>
            </a:r>
          </a:p>
          <a:p>
            <a:r>
              <a:rPr lang="fr-FR" dirty="0" smtClean="0"/>
              <a:t>Discussion avec les enseignants de l’UMF sur leurs préoccupations et attentes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83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Rencontre de synthèse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sur la visite</a:t>
            </a:r>
          </a:p>
          <a:p>
            <a:r>
              <a:rPr lang="fr-FR" dirty="0" smtClean="0"/>
              <a:t>Identification des principales forces</a:t>
            </a:r>
          </a:p>
          <a:p>
            <a:r>
              <a:rPr lang="fr-FR" dirty="0" smtClean="0"/>
              <a:t>Identification des principaux défis</a:t>
            </a:r>
          </a:p>
          <a:p>
            <a:r>
              <a:rPr lang="fr-FR" dirty="0" smtClean="0"/>
              <a:t>Précision sur le type d’accompagnement/support souhaités par la direction locale de programme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26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 post rencontre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Rapport des visiteurs sera envoyé au DLP pour validation avant l’envoi au vice-décanat</a:t>
            </a:r>
          </a:p>
          <a:p>
            <a:r>
              <a:rPr lang="fr-FR" dirty="0" smtClean="0"/>
              <a:t>2 mois post-visite, transmission par la direction locale de programme à la direction centrale d’un plan d’action selon les défis identifiés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556905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</TotalTime>
  <Words>156</Words>
  <Application>Microsoft Macintosh PowerPoint</Application>
  <PresentationFormat>Présentation à l'écran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Révolution</vt:lpstr>
      <vt:lpstr>SUIVI DES MINI-VISITES</vt:lpstr>
      <vt:lpstr>DÉROULEMENT</vt:lpstr>
      <vt:lpstr>Rencontre avec les enseignants</vt:lpstr>
      <vt:lpstr>Rencontre de synthèse</vt:lpstr>
      <vt:lpstr>Suivi post rencontre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SUIVI DES MINI-VISITES</dc:title>
  <dc:creator>Isabelle Tardif</dc:creator>
  <cp:lastModifiedBy>Isabelle Tardif</cp:lastModifiedBy>
  <cp:revision>2</cp:revision>
  <dcterms:created xsi:type="dcterms:W3CDTF">2015-11-19T21:05:18Z</dcterms:created>
  <dcterms:modified xsi:type="dcterms:W3CDTF">2015-11-19T21:17:16Z</dcterms:modified>
</cp:coreProperties>
</file>