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12"/>
  </p:notesMasterIdLst>
  <p:sldIdLst>
    <p:sldId id="256" r:id="rId5"/>
    <p:sldId id="257" r:id="rId6"/>
    <p:sldId id="262" r:id="rId7"/>
    <p:sldId id="259" r:id="rId8"/>
    <p:sldId id="263" r:id="rId9"/>
    <p:sldId id="260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3504" y="-10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7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fr-FR"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fr-FR" sz="1200"/>
            </a:lvl1pPr>
          </a:lstStyle>
          <a:p>
            <a:fld id="{498DB960-2B76-49A4-B4DC-4E752D1B98C4}" type="datetimeFigureOut">
              <a:pPr/>
              <a:t>16-09-21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fr-FR"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fr-FR" sz="1200"/>
            </a:lvl1pPr>
          </a:lstStyle>
          <a:p>
            <a:fld id="{BFC0730A-D9D0-4B64-B15A-CC5DED520116}" type="slidenum"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2554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0730A-D9D0-4B64-B15A-CC5DED520116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0730A-D9D0-4B64-B15A-CC5DED520116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0730A-D9D0-4B64-B15A-CC5DED520116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0730A-D9D0-4B64-B15A-CC5DED520116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733800"/>
            <a:ext cx="6858000" cy="1143000"/>
          </a:xfrm>
        </p:spPr>
        <p:txBody>
          <a:bodyPr anchor="ctr" anchorCtr="0"/>
          <a:lstStyle>
            <a:lvl1pPr algn="r" latinLnBrk="0">
              <a:defRPr lang="fr-FR" sz="3200">
                <a:solidFill>
                  <a:schemeClr val="tx1"/>
                </a:solidFill>
              </a:defRPr>
            </a:lvl1pPr>
          </a:lstStyle>
          <a:p>
            <a:r>
              <a:rPr kumimoji="0" lang="fr-CA" smtClean="0"/>
              <a:t>Cliquez et modifiez le titre</a:t>
            </a:r>
            <a:endParaRPr kumimoji="0" lang="fr-FR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 anchor="ctr" anchorCtr="0"/>
          <a:lstStyle>
            <a:lvl1pPr marL="0" indent="0" algn="r" latinLnBrk="0">
              <a:buNone/>
              <a:defRPr lang="fr-FR"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CA" smtClean="0"/>
              <a:t>Cliquez pour modifier le style des sous-titres du masque</a:t>
            </a:r>
            <a:endParaRPr kumimoji="0" lang="fr-FR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 latinLnBrk="0">
              <a:defRPr lang="fr-FR" sz="1400"/>
            </a:lvl1pPr>
          </a:lstStyle>
          <a:p>
            <a:fld id="{DA480A42-1B47-4A74-9A1D-F67E9D003F15}" type="datetimeFigureOut">
              <a:pPr/>
              <a:t>16-09-21</a:t>
            </a:fld>
            <a:endParaRPr lang="fr-F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fr-F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4024F9E6-8BD1-4849-86DE-3CD23B63DC4B}" type="slidenum">
              <a:pPr/>
              <a:t>‹#›</a:t>
            </a:fld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fr-FR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fr-FR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fr-FR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CA" smtClean="0"/>
              <a:t>Cliquez et modifiez le titre</a:t>
            </a:r>
            <a:endParaRPr kumimoji="0"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CA" smtClean="0"/>
              <a:t>Cliquez pour modifier les styles du texte du masque</a:t>
            </a:r>
          </a:p>
          <a:p>
            <a:pPr lvl="1" eaLnBrk="1" latinLnBrk="0" hangingPunct="1"/>
            <a:r>
              <a:rPr lang="fr-CA" smtClean="0"/>
              <a:t>Deuxième niveau</a:t>
            </a:r>
          </a:p>
          <a:p>
            <a:pPr lvl="2" eaLnBrk="1" latinLnBrk="0" hangingPunct="1"/>
            <a:r>
              <a:rPr lang="fr-CA" smtClean="0"/>
              <a:t>Troisième niveau</a:t>
            </a:r>
          </a:p>
          <a:p>
            <a:pPr lvl="3" eaLnBrk="1" latinLnBrk="0" hangingPunct="1"/>
            <a:r>
              <a:rPr lang="fr-CA" smtClean="0"/>
              <a:t>Quatrième niveau</a:t>
            </a:r>
          </a:p>
          <a:p>
            <a:pPr lvl="4" eaLnBrk="1" latinLnBrk="0" hangingPunct="1"/>
            <a:r>
              <a:rPr lang="fr-CA" smtClean="0"/>
              <a:t>Cinquième niveau</a:t>
            </a:r>
            <a:endParaRPr kumimoji="0"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A42-1B47-4A74-9A1D-F67E9D003F15}" type="datetimeFigureOut">
              <a:pPr/>
              <a:t>16-09-21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F9E6-8BD1-4849-86DE-3CD23B63DC4B}" type="slidenum"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CA" smtClean="0"/>
              <a:t>Cliquez et modifiez le titre</a:t>
            </a:r>
            <a:endParaRPr kumimoji="0"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CA" smtClean="0"/>
              <a:t>Cliquez pour modifier les styles du texte du masque</a:t>
            </a:r>
          </a:p>
          <a:p>
            <a:pPr lvl="1" eaLnBrk="1" latinLnBrk="0" hangingPunct="1"/>
            <a:r>
              <a:rPr lang="fr-CA" smtClean="0"/>
              <a:t>Deuxième niveau</a:t>
            </a:r>
          </a:p>
          <a:p>
            <a:pPr lvl="2" eaLnBrk="1" latinLnBrk="0" hangingPunct="1"/>
            <a:r>
              <a:rPr lang="fr-CA" smtClean="0"/>
              <a:t>Troisième niveau</a:t>
            </a:r>
          </a:p>
          <a:p>
            <a:pPr lvl="3" eaLnBrk="1" latinLnBrk="0" hangingPunct="1"/>
            <a:r>
              <a:rPr lang="fr-CA" smtClean="0"/>
              <a:t>Quatrième niveau</a:t>
            </a:r>
          </a:p>
          <a:p>
            <a:pPr lvl="4" eaLnBrk="1" latinLnBrk="0" hangingPunct="1"/>
            <a:r>
              <a:rPr lang="fr-CA" smtClean="0"/>
              <a:t>Cinquième niveau</a:t>
            </a:r>
            <a:endParaRPr kumimoji="0"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A42-1B47-4A74-9A1D-F67E9D003F15}" type="datetimeFigureOut">
              <a:pPr/>
              <a:t>16-09-21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F9E6-8BD1-4849-86DE-3CD23B63DC4B}" type="slidenum">
              <a:pPr/>
              <a:t>‹#›</a:t>
            </a:fld>
            <a:endParaRPr lang="fr-F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fr-FR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fr-FR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CA" smtClean="0"/>
              <a:t>Cliquez et modifiez le titre</a:t>
            </a:r>
            <a:endParaRPr kumimoji="0"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A42-1B47-4A74-9A1D-F67E9D003F15}" type="datetimeFigureOut">
              <a:pPr/>
              <a:t>16-09-21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F9E6-8BD1-4849-86DE-3CD23B63DC4B}" type="slidenum">
              <a:pPr/>
              <a:t>‹#›</a:t>
            </a:fld>
            <a:endParaRPr lang="fr-F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fr-CA" smtClean="0"/>
              <a:t>Cliquez pour modifier les styles du texte du masque</a:t>
            </a:r>
          </a:p>
          <a:p>
            <a:pPr lvl="1" eaLnBrk="1" latinLnBrk="0" hangingPunct="1"/>
            <a:r>
              <a:rPr lang="fr-CA" smtClean="0"/>
              <a:t>Deuxième niveau</a:t>
            </a:r>
          </a:p>
          <a:p>
            <a:pPr lvl="2" eaLnBrk="1" latinLnBrk="0" hangingPunct="1"/>
            <a:r>
              <a:rPr lang="fr-CA" smtClean="0"/>
              <a:t>Troisième niveau</a:t>
            </a:r>
          </a:p>
          <a:p>
            <a:pPr lvl="3" eaLnBrk="1" latinLnBrk="0" hangingPunct="1"/>
            <a:r>
              <a:rPr lang="fr-CA" smtClean="0"/>
              <a:t>Quatrième niveau</a:t>
            </a:r>
          </a:p>
          <a:p>
            <a:pPr lvl="4" eaLnBrk="1" latinLnBrk="0" hangingPunct="1"/>
            <a:r>
              <a:rPr lang="fr-CA" smtClean="0"/>
              <a:t>Cinquième niveau</a:t>
            </a:r>
            <a:endParaRPr kumimoji="0"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 latinLnBrk="0">
              <a:buNone/>
              <a:defRPr lang="fr-FR" sz="3200" b="0" cap="none" baseline="0"/>
            </a:lvl1pPr>
          </a:lstStyle>
          <a:p>
            <a:r>
              <a:rPr kumimoji="0" lang="fr-CA" smtClean="0"/>
              <a:t>Cliquez et modifiez le titre</a:t>
            </a:r>
            <a:endParaRPr kumimoji="0"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 latinLnBrk="0">
              <a:buNone/>
              <a:defRPr lang="fr-FR"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lang="fr-FR"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lang="fr-FR"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CA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A480A42-1B47-4A74-9A1D-F67E9D003F15}" type="datetimeFigureOut">
              <a:pPr/>
              <a:t>16-09-21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4024F9E6-8BD1-4849-86DE-3CD23B63DC4B}" type="slidenum">
              <a:pPr/>
              <a:t>‹#›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fr-FR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fr-CA" smtClean="0"/>
              <a:t>Cliquez et modifiez le titre</a:t>
            </a:r>
            <a:endParaRPr kumimoji="0"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A42-1B47-4A74-9A1D-F67E9D003F15}" type="datetimeFigureOut">
              <a:pPr/>
              <a:t>16-09-21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F9E6-8BD1-4849-86DE-3CD23B63DC4B}" type="slidenum">
              <a:pPr/>
              <a:t>‹#›</a:t>
            </a:fld>
            <a:endParaRPr lang="fr-F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fr-CA" smtClean="0"/>
              <a:t>Cliquez pour modifier les styles du texte du masque</a:t>
            </a:r>
          </a:p>
          <a:p>
            <a:pPr lvl="1" eaLnBrk="1" latinLnBrk="0" hangingPunct="1"/>
            <a:r>
              <a:rPr lang="fr-CA" smtClean="0"/>
              <a:t>Deuxième niveau</a:t>
            </a:r>
          </a:p>
          <a:p>
            <a:pPr lvl="2" eaLnBrk="1" latinLnBrk="0" hangingPunct="1"/>
            <a:r>
              <a:rPr lang="fr-CA" smtClean="0"/>
              <a:t>Troisième niveau</a:t>
            </a:r>
          </a:p>
          <a:p>
            <a:pPr lvl="3" eaLnBrk="1" latinLnBrk="0" hangingPunct="1"/>
            <a:r>
              <a:rPr lang="fr-CA" smtClean="0"/>
              <a:t>Quatrième niveau</a:t>
            </a:r>
          </a:p>
          <a:p>
            <a:pPr lvl="4" eaLnBrk="1" latinLnBrk="0" hangingPunct="1"/>
            <a:r>
              <a:rPr lang="fr-CA" smtClean="0"/>
              <a:t>Cinquième niveau</a:t>
            </a:r>
            <a:endParaRPr kumimoji="0" lang="fr-F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fr-CA" smtClean="0"/>
              <a:t>Cliquez pour modifier les styles du texte du masque</a:t>
            </a:r>
          </a:p>
          <a:p>
            <a:pPr lvl="1" eaLnBrk="1" latinLnBrk="0" hangingPunct="1"/>
            <a:r>
              <a:rPr lang="fr-CA" smtClean="0"/>
              <a:t>Deuxième niveau</a:t>
            </a:r>
          </a:p>
          <a:p>
            <a:pPr lvl="2" eaLnBrk="1" latinLnBrk="0" hangingPunct="1"/>
            <a:r>
              <a:rPr lang="fr-CA" smtClean="0"/>
              <a:t>Troisième niveau</a:t>
            </a:r>
          </a:p>
          <a:p>
            <a:pPr lvl="3" eaLnBrk="1" latinLnBrk="0" hangingPunct="1"/>
            <a:r>
              <a:rPr lang="fr-CA" smtClean="0"/>
              <a:t>Quatrième niveau</a:t>
            </a:r>
          </a:p>
          <a:p>
            <a:pPr lvl="4" eaLnBrk="1" latinLnBrk="0" hangingPunct="1"/>
            <a:r>
              <a:rPr lang="fr-CA" smtClean="0"/>
              <a:t>Cinquième niveau</a:t>
            </a:r>
            <a:endParaRPr kumimoji="0"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 latinLnBrk="0">
              <a:defRPr lang="fr-FR"/>
            </a:lvl1pPr>
          </a:lstStyle>
          <a:p>
            <a:r>
              <a:rPr kumimoji="0" lang="fr-CA" smtClean="0"/>
              <a:t>Cliquez et modifiez le titre</a:t>
            </a:r>
            <a:endParaRPr kumimoji="0"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 latinLnBrk="0">
              <a:buNone/>
              <a:defRPr lang="fr-FR" sz="2400" b="1">
                <a:solidFill>
                  <a:schemeClr val="accent2"/>
                </a:solidFill>
              </a:defRPr>
            </a:lvl1pPr>
            <a:lvl2pPr>
              <a:buNone/>
              <a:defRPr lang="fr-FR" sz="2000" b="1"/>
            </a:lvl2pPr>
            <a:lvl3pPr>
              <a:buNone/>
              <a:defRPr lang="fr-FR" sz="1800" b="1"/>
            </a:lvl3pPr>
            <a:lvl4pPr>
              <a:buNone/>
              <a:defRPr lang="fr-FR" sz="1600" b="1"/>
            </a:lvl4pPr>
            <a:lvl5pPr>
              <a:buNone/>
              <a:defRPr lang="fr-FR" sz="1600" b="1"/>
            </a:lvl5pPr>
          </a:lstStyle>
          <a:p>
            <a:pPr lvl="0" eaLnBrk="1" latinLnBrk="0" hangingPunct="1"/>
            <a:r>
              <a:rPr kumimoji="0" lang="fr-CA" smtClean="0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 latinLnBrk="0">
              <a:buNone/>
              <a:defRPr lang="fr-FR" sz="2400" b="1">
                <a:solidFill>
                  <a:schemeClr val="accent2"/>
                </a:solidFill>
              </a:defRPr>
            </a:lvl1pPr>
            <a:lvl2pPr>
              <a:buNone/>
              <a:defRPr lang="fr-FR" sz="2000" b="1"/>
            </a:lvl2pPr>
            <a:lvl3pPr>
              <a:buNone/>
              <a:defRPr lang="fr-FR" sz="1800" b="1"/>
            </a:lvl3pPr>
            <a:lvl4pPr>
              <a:buNone/>
              <a:defRPr lang="fr-FR" sz="1600" b="1"/>
            </a:lvl4pPr>
            <a:lvl5pPr>
              <a:buNone/>
              <a:defRPr lang="fr-FR" sz="1600" b="1"/>
            </a:lvl5pPr>
          </a:lstStyle>
          <a:p>
            <a:pPr lvl="0" eaLnBrk="1" latinLnBrk="0" hangingPunct="1"/>
            <a:r>
              <a:rPr kumimoji="0" lang="fr-CA" smtClean="0"/>
              <a:t>Cliquez pour 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A42-1B47-4A74-9A1D-F67E9D003F15}" type="datetimeFigureOut">
              <a:pPr/>
              <a:t>16-09-21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F9E6-8BD1-4849-86DE-3CD23B63DC4B}" type="slidenum">
              <a:pPr/>
              <a:t>‹#›</a:t>
            </a:fld>
            <a:endParaRPr lang="fr-F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fr-CA" smtClean="0"/>
              <a:t>Cliquez pour modifier les styles du texte du masque</a:t>
            </a:r>
          </a:p>
          <a:p>
            <a:pPr lvl="1" eaLnBrk="1" latinLnBrk="0" hangingPunct="1"/>
            <a:r>
              <a:rPr lang="fr-CA" smtClean="0"/>
              <a:t>Deuxième niveau</a:t>
            </a:r>
          </a:p>
          <a:p>
            <a:pPr lvl="2" eaLnBrk="1" latinLnBrk="0" hangingPunct="1"/>
            <a:r>
              <a:rPr lang="fr-CA" smtClean="0"/>
              <a:t>Troisième niveau</a:t>
            </a:r>
          </a:p>
          <a:p>
            <a:pPr lvl="3" eaLnBrk="1" latinLnBrk="0" hangingPunct="1"/>
            <a:r>
              <a:rPr lang="fr-CA" smtClean="0"/>
              <a:t>Quatrième niveau</a:t>
            </a:r>
          </a:p>
          <a:p>
            <a:pPr lvl="4" eaLnBrk="1" latinLnBrk="0" hangingPunct="1"/>
            <a:r>
              <a:rPr lang="fr-CA" smtClean="0"/>
              <a:t>Cinquième niveau</a:t>
            </a:r>
            <a:endParaRPr kumimoji="0" lang="fr-FR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fr-CA" smtClean="0"/>
              <a:t>Cliquez pour modifier les styles du texte du masque</a:t>
            </a:r>
          </a:p>
          <a:p>
            <a:pPr lvl="1" eaLnBrk="1" latinLnBrk="0" hangingPunct="1"/>
            <a:r>
              <a:rPr lang="fr-CA" smtClean="0"/>
              <a:t>Deuxième niveau</a:t>
            </a:r>
          </a:p>
          <a:p>
            <a:pPr lvl="2" eaLnBrk="1" latinLnBrk="0" hangingPunct="1"/>
            <a:r>
              <a:rPr lang="fr-CA" smtClean="0"/>
              <a:t>Troisième niveau</a:t>
            </a:r>
          </a:p>
          <a:p>
            <a:pPr lvl="3" eaLnBrk="1" latinLnBrk="0" hangingPunct="1"/>
            <a:r>
              <a:rPr lang="fr-CA" smtClean="0"/>
              <a:t>Quatrième niveau</a:t>
            </a:r>
          </a:p>
          <a:p>
            <a:pPr lvl="4" eaLnBrk="1" latinLnBrk="0" hangingPunct="1"/>
            <a:r>
              <a:rPr lang="fr-CA" smtClean="0"/>
              <a:t>Cinquième niveau</a:t>
            </a:r>
            <a:endParaRPr kumimoji="0"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fr-CA" smtClean="0"/>
              <a:t>Cliquez et modifiez le titre</a:t>
            </a:r>
            <a:endParaRPr kumimoji="0"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A42-1B47-4A74-9A1D-F67E9D003F15}" type="datetimeFigureOut">
              <a:pPr/>
              <a:t>16-09-21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F9E6-8BD1-4849-86DE-3CD23B63DC4B}" type="slidenum">
              <a:pPr/>
              <a:t>‹#›</a:t>
            </a:fld>
            <a:endParaRPr lang="fr-FR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A42-1B47-4A74-9A1D-F67E9D003F15}" type="datetimeFigureOut">
              <a:pPr/>
              <a:t>16-09-21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F9E6-8BD1-4849-86DE-3CD23B63DC4B}" type="slidenum">
              <a:pPr/>
              <a:t>‹#›</a:t>
            </a:fld>
            <a:endParaRPr lang="fr-FR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fr-FR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 latinLnBrk="0">
              <a:buNone/>
              <a:defRPr lang="fr-FR"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r-CA" smtClean="0"/>
              <a:t>Cliquez et modifiez le titre</a:t>
            </a:r>
            <a:endParaRPr kumimoji="0"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 latinLnBrk="0">
              <a:lnSpc>
                <a:spcPts val="2200"/>
              </a:lnSpc>
              <a:spcAft>
                <a:spcPts val="1000"/>
              </a:spcAft>
              <a:buNone/>
              <a:defRPr lang="fr-FR" sz="1600">
                <a:solidFill>
                  <a:schemeClr val="tx2"/>
                </a:solidFill>
              </a:defRPr>
            </a:lvl1pPr>
            <a:lvl2pPr>
              <a:buNone/>
              <a:defRPr lang="fr-FR" sz="1200"/>
            </a:lvl2pPr>
            <a:lvl3pPr>
              <a:buNone/>
              <a:defRPr lang="fr-FR" sz="1000"/>
            </a:lvl3pPr>
            <a:lvl4pPr>
              <a:buNone/>
              <a:defRPr lang="fr-FR" sz="900"/>
            </a:lvl4pPr>
            <a:lvl5pPr>
              <a:buNone/>
              <a:defRPr lang="fr-FR" sz="900"/>
            </a:lvl5pPr>
          </a:lstStyle>
          <a:p>
            <a:pPr lvl="0" eaLnBrk="1" latinLnBrk="0" hangingPunct="1"/>
            <a:r>
              <a:rPr kumimoji="0"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A42-1B47-4A74-9A1D-F67E9D003F15}" type="datetimeFigureOut">
              <a:pPr/>
              <a:t>16-09-21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F9E6-8BD1-4849-86DE-3CD23B63DC4B}" type="slidenum">
              <a:pPr/>
              <a:t>‹#›</a:t>
            </a:fld>
            <a:endParaRPr lang="fr-F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fr-FR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fr-FR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fr-FR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fr-CA" smtClean="0"/>
              <a:t>Cliquez pour modifier les styles du texte du masque</a:t>
            </a:r>
          </a:p>
          <a:p>
            <a:pPr lvl="1" eaLnBrk="1" latinLnBrk="0" hangingPunct="1"/>
            <a:r>
              <a:rPr lang="fr-CA" smtClean="0"/>
              <a:t>Deuxième niveau</a:t>
            </a:r>
          </a:p>
          <a:p>
            <a:pPr lvl="2" eaLnBrk="1" latinLnBrk="0" hangingPunct="1"/>
            <a:r>
              <a:rPr lang="fr-CA" smtClean="0"/>
              <a:t>Troisième niveau</a:t>
            </a:r>
          </a:p>
          <a:p>
            <a:pPr lvl="3" eaLnBrk="1" latinLnBrk="0" hangingPunct="1"/>
            <a:r>
              <a:rPr lang="fr-CA" smtClean="0"/>
              <a:t>Quatrième niveau</a:t>
            </a:r>
          </a:p>
          <a:p>
            <a:pPr lvl="4" eaLnBrk="1" latinLnBrk="0" hangingPunct="1"/>
            <a:r>
              <a:rPr lang="fr-CA" smtClean="0"/>
              <a:t>Cinquième niveau</a:t>
            </a:r>
            <a:endParaRPr kumimoji="0"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 latinLnBrk="0">
              <a:buNone/>
              <a:defRPr lang="fr-FR" sz="2000" b="0">
                <a:solidFill>
                  <a:schemeClr val="tx1"/>
                </a:solidFill>
              </a:defRPr>
            </a:lvl1pPr>
          </a:lstStyle>
          <a:p>
            <a:r>
              <a:rPr kumimoji="0" lang="fr-CA" smtClean="0"/>
              <a:t>Cliquez et modifiez le titre</a:t>
            </a:r>
            <a:endParaRPr kumimoji="0"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 latinLnBrk="0">
              <a:spcBef>
                <a:spcPts val="600"/>
              </a:spcBef>
              <a:buNone/>
              <a:defRPr lang="fr-FR" sz="3200"/>
            </a:lvl1pPr>
          </a:lstStyle>
          <a:p>
            <a:r>
              <a:rPr kumimoji="0" lang="fr-CA" smtClean="0"/>
              <a:t>Faire glisser l'image vers l'espace réservé ou cliquer sur l'icône pour l'ajouter</a:t>
            </a:r>
            <a:endParaRPr kumimoji="0"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 latinLnBrk="0">
              <a:buFontTx/>
              <a:buNone/>
              <a:defRPr lang="fr-FR" sz="1400"/>
            </a:lvl1pPr>
            <a:lvl2pPr>
              <a:defRPr lang="fr-FR" sz="1200"/>
            </a:lvl2pPr>
            <a:lvl3pPr>
              <a:defRPr lang="fr-FR" sz="1000"/>
            </a:lvl3pPr>
            <a:lvl4pPr>
              <a:defRPr lang="fr-FR" sz="900"/>
            </a:lvl4pPr>
            <a:lvl5pPr>
              <a:defRPr lang="fr-FR" sz="900"/>
            </a:lvl5pPr>
          </a:lstStyle>
          <a:p>
            <a:pPr lvl="0" eaLnBrk="1" latinLnBrk="0" hangingPunct="1"/>
            <a:r>
              <a:rPr kumimoji="0"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A42-1B47-4A74-9A1D-F67E9D003F15}" type="datetimeFigureOut">
              <a:pPr/>
              <a:t>16-09-21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F9E6-8BD1-4849-86DE-3CD23B63DC4B}" type="slidenum">
              <a:pPr/>
              <a:t>‹#›</a:t>
            </a:fld>
            <a:endParaRPr lang="fr-F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fr-FR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fr-FR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fr-FR"/>
              <a:t>Cliquez pour modifier le style du titre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lang="fr-FR" sz="1400">
                <a:solidFill>
                  <a:schemeClr val="tx2"/>
                </a:solidFill>
              </a:defRPr>
            </a:lvl1pPr>
          </a:lstStyle>
          <a:p>
            <a:fld id="{DA480A42-1B47-4A74-9A1D-F67E9D003F15}" type="datetimeFigureOut">
              <a:pPr/>
              <a:t>16-09-21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lang="fr-FR" sz="14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lang="fr-FR" sz="1400">
                <a:solidFill>
                  <a:schemeClr val="tx2"/>
                </a:solidFill>
              </a:defRPr>
            </a:lvl1pPr>
          </a:lstStyle>
          <a:p>
            <a:fld id="{4024F9E6-8BD1-4849-86DE-3CD23B63DC4B}" type="slidenum">
              <a:pPr/>
              <a:t>‹#›</a:t>
            </a:fld>
            <a:endParaRPr lang="fr-FR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fr-FR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fr-FR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fr-FR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lang="fr-FR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lang="fr-FR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lang="fr-FR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lang="fr-F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lang="fr-FR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fr-FR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fr-FR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fr-FR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fr-FR"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lang="fr-FR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lang="fr-FR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lang="fr-FR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lang="fr-FR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lang="fr-FR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lang="fr-FR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lang="fr-FR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lang="fr-FR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lang="fr-FR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50000"/>
              </a:schemeClr>
            </a:gs>
            <a:gs pos="30000">
              <a:schemeClr val="bg2">
                <a:lumMod val="75000"/>
              </a:schemeClr>
            </a:gs>
            <a:gs pos="100000">
              <a:schemeClr val="bg2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3657600"/>
            <a:ext cx="6858000" cy="6858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Enseignement des soins aux enfants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4724400"/>
            <a:ext cx="6858000" cy="1295400"/>
          </a:xfrm>
        </p:spPr>
        <p:txBody>
          <a:bodyPr>
            <a:normAutofit/>
          </a:bodyPr>
          <a:lstStyle/>
          <a:p>
            <a:r>
              <a:rPr lang="fr-FR" dirty="0" smtClean="0"/>
              <a:t>Isabelle Gosselin</a:t>
            </a:r>
          </a:p>
          <a:p>
            <a:r>
              <a:rPr lang="fr-FR" dirty="0" smtClean="0"/>
              <a:t>22 sept 2016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Suivi rencontre comité de l’enseignement soins aux enfants juin 2016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fr-FR" dirty="0" smtClean="0"/>
          </a:p>
          <a:p>
            <a:r>
              <a:rPr lang="fr-FR" dirty="0" smtClean="0"/>
              <a:t>Enseignement </a:t>
            </a:r>
            <a:r>
              <a:rPr lang="fr-FR" dirty="0" smtClean="0"/>
              <a:t>problèmes musculo-squelettiques; </a:t>
            </a:r>
            <a:endParaRPr lang="fr-FR" dirty="0"/>
          </a:p>
          <a:p>
            <a:pPr lvl="1"/>
            <a:r>
              <a:rPr lang="fr-FR" dirty="0" smtClean="0"/>
              <a:t>Formation </a:t>
            </a:r>
            <a:r>
              <a:rPr lang="fr-FR" dirty="0" smtClean="0"/>
              <a:t>professorale a prévoir a l’AA mai 2017 et sept 2017 afin de </a:t>
            </a:r>
            <a:r>
              <a:rPr lang="fr-FR" dirty="0" smtClean="0"/>
              <a:t>rehausser le niveau compétences</a:t>
            </a:r>
            <a:r>
              <a:rPr lang="fr-FR" dirty="0" smtClean="0"/>
              <a:t> des </a:t>
            </a:r>
            <a:r>
              <a:rPr lang="fr-FR" dirty="0" smtClean="0"/>
              <a:t>enseignants</a:t>
            </a:r>
          </a:p>
          <a:p>
            <a:pPr lvl="1"/>
            <a:r>
              <a:rPr lang="fr-FR" dirty="0" smtClean="0"/>
              <a:t>PABP </a:t>
            </a:r>
            <a:r>
              <a:rPr lang="fr-FR" dirty="0" err="1" smtClean="0"/>
              <a:t>Problèmes</a:t>
            </a:r>
            <a:r>
              <a:rPr lang="fr-FR" dirty="0" smtClean="0"/>
              <a:t> </a:t>
            </a:r>
            <a:r>
              <a:rPr lang="fr-FR" dirty="0"/>
              <a:t>des membres </a:t>
            </a:r>
            <a:r>
              <a:rPr lang="fr-FR" dirty="0" err="1"/>
              <a:t>inférieurs</a:t>
            </a:r>
            <a:r>
              <a:rPr lang="fr-FR" dirty="0"/>
              <a:t> chez les jeunes enfants (</a:t>
            </a:r>
            <a:r>
              <a:rPr lang="fr-FR" dirty="0" smtClean="0"/>
              <a:t>2011) </a:t>
            </a:r>
          </a:p>
          <a:p>
            <a:pPr lvl="1"/>
            <a:r>
              <a:rPr lang="fr-FR" dirty="0" smtClean="0"/>
              <a:t>Discuter dépistage scoliose, </a:t>
            </a:r>
            <a:r>
              <a:rPr lang="fr-FR" dirty="0" err="1" smtClean="0"/>
              <a:t>plagiocéphalie</a:t>
            </a:r>
            <a:endParaRPr lang="fr-FR" dirty="0" smtClean="0"/>
          </a:p>
          <a:p>
            <a:pPr lvl="1"/>
            <a:r>
              <a:rPr lang="fr-FR" dirty="0" smtClean="0"/>
              <a:t>Filmer cas résident pour routine examen de base général</a:t>
            </a:r>
          </a:p>
          <a:p>
            <a:pPr lvl="1"/>
            <a:r>
              <a:rPr lang="fr-FR" dirty="0" smtClean="0"/>
              <a:t>Inclure formation grand groupe vs local principales </a:t>
            </a:r>
            <a:r>
              <a:rPr lang="fr-FR" dirty="0" smtClean="0"/>
              <a:t>déformations</a:t>
            </a:r>
            <a:endParaRPr lang="fr-FR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suite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/>
              <a:t>Suivi formation sur la DPJ (local)</a:t>
            </a:r>
          </a:p>
          <a:p>
            <a:pPr lvl="1"/>
            <a:r>
              <a:rPr lang="fr-FR" dirty="0"/>
              <a:t>Formation externat?</a:t>
            </a:r>
          </a:p>
          <a:p>
            <a:r>
              <a:rPr lang="fr-FR" dirty="0"/>
              <a:t>PABP TDAH enfant</a:t>
            </a:r>
          </a:p>
          <a:p>
            <a:pPr lvl="1"/>
            <a:r>
              <a:rPr lang="tr-TR" dirty="0"/>
              <a:t>L’</a:t>
            </a:r>
            <a:r>
              <a:rPr lang="fr-FR" dirty="0"/>
              <a:t>inclure dans un volet plus large de trouble du comportement afin de discuter diagnostics différentiels et comment et ou référer. Y inclure les ressources générales en pédopsychiatrie</a:t>
            </a:r>
          </a:p>
          <a:p>
            <a:pPr lvl="1"/>
            <a:r>
              <a:rPr lang="fr-FR" dirty="0"/>
              <a:t>Capsule pharmaco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684169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suite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Suivi évaluations journées académiques;	</a:t>
            </a:r>
          </a:p>
          <a:p>
            <a:pPr lvl="1"/>
            <a:r>
              <a:rPr lang="fr-FR" sz="2400" dirty="0" smtClean="0"/>
              <a:t>Trouble d’apprentissage; objectifs et conférenciers appréciés</a:t>
            </a:r>
          </a:p>
          <a:p>
            <a:pPr lvl="1"/>
            <a:r>
              <a:rPr lang="fr-FR" sz="2400" dirty="0" smtClean="0"/>
              <a:t>Détecter et référer les enfants victimes de violence, d’abus ou de négligence; </a:t>
            </a:r>
          </a:p>
          <a:p>
            <a:pPr lvl="2"/>
            <a:r>
              <a:rPr lang="fr-FR" sz="2400" dirty="0" smtClean="0"/>
              <a:t>Conférencier a revoir et objectifs</a:t>
            </a:r>
          </a:p>
          <a:p>
            <a:pPr lvl="2"/>
            <a:r>
              <a:rPr lang="fr-FR" sz="2400" dirty="0" smtClean="0"/>
              <a:t>Article de la FMOQ Maltraitance de la présomption à l’action Juin 2016</a:t>
            </a:r>
          </a:p>
          <a:p>
            <a:pPr lvl="1"/>
            <a:r>
              <a:rPr lang="fr-FR" sz="2400" dirty="0" smtClean="0"/>
              <a:t>Troubles alimentaires</a:t>
            </a:r>
            <a:r>
              <a:rPr lang="fr-FR" sz="2400" dirty="0"/>
              <a:t>; objectifs et conférenciers </a:t>
            </a:r>
            <a:r>
              <a:rPr lang="fr-FR" sz="2400" dirty="0" smtClean="0"/>
              <a:t>appréciés</a:t>
            </a:r>
            <a:endParaRPr lang="fr-FR" sz="24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suite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/>
              <a:t>Suivi résultats questionnaire hospitalisation en pédiatrie</a:t>
            </a:r>
          </a:p>
          <a:p>
            <a:pPr lvl="1"/>
            <a:r>
              <a:rPr lang="fr-FR" dirty="0"/>
              <a:t>Statut quo</a:t>
            </a:r>
          </a:p>
          <a:p>
            <a:pPr lvl="1"/>
            <a:endParaRPr lang="fr-FR" dirty="0"/>
          </a:p>
          <a:p>
            <a:r>
              <a:rPr lang="fr-FR" dirty="0"/>
              <a:t>Exposition clientèle adolescents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6049753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Rencontre annuelle des responsables de stage en pédiatrie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Résultats des questionnaires pédiatrie hospitalière/</a:t>
            </a:r>
            <a:r>
              <a:rPr lang="fr-FR" dirty="0" err="1" smtClean="0"/>
              <a:t>ambu</a:t>
            </a:r>
            <a:r>
              <a:rPr lang="fr-FR" dirty="0" smtClean="0"/>
              <a:t> et médecine d’urgence</a:t>
            </a:r>
            <a:endParaRPr lang="fr-FR" dirty="0"/>
          </a:p>
          <a:p>
            <a:r>
              <a:rPr lang="fr-FR" dirty="0" smtClean="0"/>
              <a:t>Stage de pédiatrie </a:t>
            </a:r>
            <a:r>
              <a:rPr lang="fr-FR" dirty="0" smtClean="0"/>
              <a:t>hospitalisation/ambulatoire;</a:t>
            </a:r>
            <a:endParaRPr lang="fr-FR" dirty="0" smtClean="0"/>
          </a:p>
          <a:p>
            <a:pPr lvl="1"/>
            <a:r>
              <a:rPr lang="fr-FR" dirty="0" smtClean="0"/>
              <a:t>Apprécié dans l’ensemble ; pyramide résidents Ste Justine</a:t>
            </a:r>
          </a:p>
          <a:p>
            <a:pPr lvl="1"/>
            <a:r>
              <a:rPr lang="fr-FR" dirty="0" smtClean="0"/>
              <a:t>Révision choix clinique </a:t>
            </a:r>
            <a:r>
              <a:rPr lang="fr-FR" dirty="0" smtClean="0"/>
              <a:t>ambulatoire</a:t>
            </a:r>
            <a:endParaRPr lang="fr-FR" dirty="0"/>
          </a:p>
          <a:p>
            <a:r>
              <a:rPr lang="fr-FR" dirty="0" smtClean="0"/>
              <a:t>Suivi </a:t>
            </a:r>
            <a:r>
              <a:rPr lang="fr-FR" dirty="0" smtClean="0"/>
              <a:t>gardes;</a:t>
            </a:r>
          </a:p>
          <a:p>
            <a:pPr lvl="1"/>
            <a:r>
              <a:rPr lang="fr-FR" dirty="0"/>
              <a:t>S</a:t>
            </a:r>
            <a:r>
              <a:rPr lang="fr-FR" dirty="0" smtClean="0"/>
              <a:t>uivi de l’énoncé sur la garde en néonatalogie</a:t>
            </a:r>
          </a:p>
          <a:p>
            <a:pPr lvl="1"/>
            <a:r>
              <a:rPr lang="fr-FR" dirty="0" smtClean="0"/>
              <a:t>Journées de retour de bureaux, journées académiques</a:t>
            </a:r>
          </a:p>
          <a:p>
            <a:r>
              <a:rPr lang="fr-FR" dirty="0" smtClean="0"/>
              <a:t>Site des protocoles de soins Hôpital Sainte-Justine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</a:t>
            </a:r>
            <a:r>
              <a:rPr lang="fr-CA" smtClean="0"/>
              <a:t>ommunication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L</a:t>
            </a:r>
            <a:r>
              <a:rPr lang="fr-CA" dirty="0" err="1" smtClean="0"/>
              <a:t>ien</a:t>
            </a:r>
            <a:r>
              <a:rPr lang="fr-CA" dirty="0" smtClean="0"/>
              <a:t> avec responsables locaux</a:t>
            </a:r>
          </a:p>
          <a:p>
            <a:r>
              <a:rPr lang="fr-FR" dirty="0" smtClean="0"/>
              <a:t>V</a:t>
            </a:r>
            <a:r>
              <a:rPr lang="fr-CA" dirty="0" err="1" smtClean="0"/>
              <a:t>ia</a:t>
            </a:r>
            <a:r>
              <a:rPr lang="fr-CA" dirty="0" smtClean="0"/>
              <a:t> comité local de </a:t>
            </a:r>
            <a:r>
              <a:rPr lang="fr-CA" dirty="0" smtClean="0"/>
              <a:t>programme et comité </a:t>
            </a:r>
            <a:r>
              <a:rPr lang="fr-CA" smtClean="0"/>
              <a:t>programme académique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772802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M10228269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9924D1ECC420D47A2456556BC94F7370400BDF4491DEA4973499845289601F88B9F" ma:contentTypeVersion="55" ma:contentTypeDescription="Create a new document." ma:contentTypeScope="" ma:versionID="41eb558a2b826e6e4f9defd990175bec">
  <xsd:schema xmlns:xsd="http://www.w3.org/2001/XMLSchema" xmlns:xs="http://www.w3.org/2001/XMLSchema" xmlns:p="http://schemas.microsoft.com/office/2006/metadata/properties" xmlns:ns2="6d93d202-47fc-4405-873a-cab67cc5f1b2" xmlns:ns3="64acb2c5-0a2b-4bda-bd34-58e36cbb80d2" targetNamespace="http://schemas.microsoft.com/office/2006/metadata/properties" ma:root="true" ma:fieldsID="19deea0185cf7bc57eee9b90b1ba2ace" ns2:_="" ns3:_="">
    <xsd:import namespace="6d93d202-47fc-4405-873a-cab67cc5f1b2"/>
    <xsd:import namespace="64acb2c5-0a2b-4bda-bd34-58e36cbb80d2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  <xsd:element ref="ns3:Description0" minOccurs="0"/>
                <xsd:element ref="ns3:Compone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93d202-47fc-4405-873a-cab67cc5f1b2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dc79c007-7f28-4db9-9ba1-525d19a3279b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80C6DD30-196A-4C6B-B1BF-A43F3B8ACD4F}" ma:internalName="CSXSubmissionMarket" ma:readOnly="false" ma:showField="MarketName" ma:web="6d93d202-47fc-4405-873a-cab67cc5f1b2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bb16b974-ed24-4278-8820-8e232d38904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7E2D4CA2-442A-4FDA-AA57-71B8C7B2C53C}" ma:internalName="InProjectListLookup" ma:readOnly="true" ma:showField="InProjectList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fd9a49dc-3dbf-4047-b62d-1d587abe7b40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7E2D4CA2-442A-4FDA-AA57-71B8C7B2C53C}" ma:internalName="LastCompleteVersionLookup" ma:readOnly="true" ma:showField="LastCompleteVersion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7E2D4CA2-442A-4FDA-AA57-71B8C7B2C53C}" ma:internalName="LastPreviewErrorLookup" ma:readOnly="true" ma:showField="LastPreviewError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7E2D4CA2-442A-4FDA-AA57-71B8C7B2C53C}" ma:internalName="LastPreviewResultLookup" ma:readOnly="true" ma:showField="LastPreviewResult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7E2D4CA2-442A-4FDA-AA57-71B8C7B2C53C}" ma:internalName="LastPreviewAttemptDateLookup" ma:readOnly="true" ma:showField="LastPreviewAttemptDate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7E2D4CA2-442A-4FDA-AA57-71B8C7B2C53C}" ma:internalName="LastPreviewedByLookup" ma:readOnly="true" ma:showField="LastPreviewedBy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7E2D4CA2-442A-4FDA-AA57-71B8C7B2C53C}" ma:internalName="LastPreviewTimeLookup" ma:readOnly="true" ma:showField="LastPreviewTime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7E2D4CA2-442A-4FDA-AA57-71B8C7B2C53C}" ma:internalName="LastPreviewVersionLookup" ma:readOnly="true" ma:showField="LastPreviewVersion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7E2D4CA2-442A-4FDA-AA57-71B8C7B2C53C}" ma:internalName="LastPublishErrorLookup" ma:readOnly="true" ma:showField="LastPublishError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7E2D4CA2-442A-4FDA-AA57-71B8C7B2C53C}" ma:internalName="LastPublishResultLookup" ma:readOnly="true" ma:showField="LastPublishResult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7E2D4CA2-442A-4FDA-AA57-71B8C7B2C53C}" ma:internalName="LastPublishAttemptDateLookup" ma:readOnly="true" ma:showField="LastPublishAttemptDate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7E2D4CA2-442A-4FDA-AA57-71B8C7B2C53C}" ma:internalName="LastPublishedByLookup" ma:readOnly="true" ma:showField="LastPublishedBy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7E2D4CA2-442A-4FDA-AA57-71B8C7B2C53C}" ma:internalName="LastPublishTimeLookup" ma:readOnly="true" ma:showField="LastPublishTime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7E2D4CA2-442A-4FDA-AA57-71B8C7B2C53C}" ma:internalName="LastPublishVersionLookup" ma:readOnly="true" ma:showField="LastPublishVersion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4CDE398E-75A7-4993-8C61-2BFD31F64754}" ma:internalName="LocLastLocAttemptVersionLookup" ma:readOnly="false" ma:showField="LastLocAttemptVersion" ma:web="6d93d202-47fc-4405-873a-cab67cc5f1b2">
      <xsd:simpleType>
        <xsd:restriction base="dms:Lookup"/>
      </xsd:simpleType>
    </xsd:element>
    <xsd:element name="LocLastLocAttemptVersionTypeLookup" ma:index="72" nillable="true" ma:displayName="Loc Last Loc Attempt Version Type" ma:default="" ma:list="{4CDE398E-75A7-4993-8C61-2BFD31F64754}" ma:internalName="LocLastLocAttemptVersionTypeLookup" ma:readOnly="true" ma:showField="LastLocAttemptVersionType" ma:web="6d93d202-47fc-4405-873a-cab67cc5f1b2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4CDE398E-75A7-4993-8C61-2BFD31F64754}" ma:internalName="LocNewPublishedVersionLookup" ma:readOnly="true" ma:showField="NewPublishedVersion" ma:web="6d93d202-47fc-4405-873a-cab67cc5f1b2">
      <xsd:simpleType>
        <xsd:restriction base="dms:Lookup"/>
      </xsd:simpleType>
    </xsd:element>
    <xsd:element name="LocOverallHandbackStatusLookup" ma:index="76" nillable="true" ma:displayName="Loc Overall Handback Status" ma:default="" ma:list="{4CDE398E-75A7-4993-8C61-2BFD31F64754}" ma:internalName="LocOverallHandbackStatusLookup" ma:readOnly="true" ma:showField="OverallHandbackStatus" ma:web="6d93d202-47fc-4405-873a-cab67cc5f1b2">
      <xsd:simpleType>
        <xsd:restriction base="dms:Lookup"/>
      </xsd:simpleType>
    </xsd:element>
    <xsd:element name="LocOverallLocStatusLookup" ma:index="77" nillable="true" ma:displayName="Loc Overall Localize Status" ma:default="" ma:list="{4CDE398E-75A7-4993-8C61-2BFD31F64754}" ma:internalName="LocOverallLocStatusLookup" ma:readOnly="true" ma:showField="OverallLocStatus" ma:web="6d93d202-47fc-4405-873a-cab67cc5f1b2">
      <xsd:simpleType>
        <xsd:restriction base="dms:Lookup"/>
      </xsd:simpleType>
    </xsd:element>
    <xsd:element name="LocOverallPreviewStatusLookup" ma:index="78" nillable="true" ma:displayName="Loc Overall Preview Status" ma:default="" ma:list="{4CDE398E-75A7-4993-8C61-2BFD31F64754}" ma:internalName="LocOverallPreviewStatusLookup" ma:readOnly="true" ma:showField="OverallPreviewStatus" ma:web="6d93d202-47fc-4405-873a-cab67cc5f1b2">
      <xsd:simpleType>
        <xsd:restriction base="dms:Lookup"/>
      </xsd:simpleType>
    </xsd:element>
    <xsd:element name="LocOverallPublishStatusLookup" ma:index="79" nillable="true" ma:displayName="Loc Overall Publish Status" ma:default="" ma:list="{4CDE398E-75A7-4993-8C61-2BFD31F64754}" ma:internalName="LocOverallPublishStatusLookup" ma:readOnly="true" ma:showField="OverallPublishStatus" ma:web="6d93d202-47fc-4405-873a-cab67cc5f1b2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4CDE398E-75A7-4993-8C61-2BFD31F64754}" ma:internalName="LocProcessedForHandoffsLookup" ma:readOnly="true" ma:showField="ProcessedForHandoffs" ma:web="6d93d202-47fc-4405-873a-cab67cc5f1b2">
      <xsd:simpleType>
        <xsd:restriction base="dms:Lookup"/>
      </xsd:simpleType>
    </xsd:element>
    <xsd:element name="LocProcessedForMarketsLookup" ma:index="82" nillable="true" ma:displayName="Loc Processed For Markets" ma:default="" ma:list="{4CDE398E-75A7-4993-8C61-2BFD31F64754}" ma:internalName="LocProcessedForMarketsLookup" ma:readOnly="true" ma:showField="ProcessedForMarkets" ma:web="6d93d202-47fc-4405-873a-cab67cc5f1b2">
      <xsd:simpleType>
        <xsd:restriction base="dms:Lookup"/>
      </xsd:simpleType>
    </xsd:element>
    <xsd:element name="LocPublishedDependentAssetsLookup" ma:index="83" nillable="true" ma:displayName="Loc Published Dependent Assets" ma:default="" ma:list="{4CDE398E-75A7-4993-8C61-2BFD31F64754}" ma:internalName="LocPublishedDependentAssetsLookup" ma:readOnly="true" ma:showField="PublishedDependentAssets" ma:web="6d93d202-47fc-4405-873a-cab67cc5f1b2">
      <xsd:simpleType>
        <xsd:restriction base="dms:Lookup"/>
      </xsd:simpleType>
    </xsd:element>
    <xsd:element name="LocPublishedLinkedAssetsLookup" ma:index="84" nillable="true" ma:displayName="Loc Published Linked Assets" ma:default="" ma:list="{4CDE398E-75A7-4993-8C61-2BFD31F64754}" ma:internalName="LocPublishedLinkedAssetsLookup" ma:readOnly="true" ma:showField="PublishedLinkedAssets" ma:web="6d93d202-47fc-4405-873a-cab67cc5f1b2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db560eb5-700a-4f94-8fda-b57de4261f12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80C6DD30-196A-4C6B-B1BF-A43F3B8ACD4F}" ma:internalName="Markets" ma:readOnly="false" ma:showField="MarketName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7E2D4CA2-442A-4FDA-AA57-71B8C7B2C53C}" ma:internalName="NumOfRatingsLookup" ma:readOnly="true" ma:showField="NumOfRatings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7E2D4CA2-442A-4FDA-AA57-71B8C7B2C53C}" ma:internalName="PublishStatusLookup" ma:readOnly="false" ma:showField="PublishStatus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6e3f7319-fb8f-4449-8902-000ab73a8566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11d213f5-ec09-44b6-a8be-9da225be7a8d}" ma:internalName="TaxCatchAll" ma:showField="CatchAllData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11d213f5-ec09-44b6-a8be-9da225be7a8d}" ma:internalName="TaxCatchAllLabel" ma:readOnly="true" ma:showField="CatchAllDataLabel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acb2c5-0a2b-4bda-bd34-58e36cbb80d2" elementFormDefault="qualified">
    <xsd:import namespace="http://schemas.microsoft.com/office/2006/documentManagement/types"/>
    <xsd:import namespace="http://schemas.microsoft.com/office/infopath/2007/PartnerControls"/>
    <xsd:element name="Description0" ma:index="134" nillable="true" ma:displayName="Description" ma:internalName="Description0">
      <xsd:simpleType>
        <xsd:restriction base="dms:Note"/>
      </xsd:simpleType>
    </xsd:element>
    <xsd:element name="Component" ma:index="135" nillable="true" ma:displayName="Component" ma:internalName="Component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6d93d202-47fc-4405-873a-cab67cc5f1b2">english</DirectSourceMarket>
    <MarketSpecific xmlns="6d93d202-47fc-4405-873a-cab67cc5f1b2" xsi:nil="true"/>
    <ApprovalStatus xmlns="6d93d202-47fc-4405-873a-cab67cc5f1b2">InProgress</ApprovalStatus>
    <PrimaryImageGen xmlns="6d93d202-47fc-4405-873a-cab67cc5f1b2">true</PrimaryImageGen>
    <ThumbnailAssetId xmlns="6d93d202-47fc-4405-873a-cab67cc5f1b2" xsi:nil="true"/>
    <TPFriendlyName xmlns="6d93d202-47fc-4405-873a-cab67cc5f1b2">Teamwork presentation</TPFriendlyName>
    <NumericId xmlns="6d93d202-47fc-4405-873a-cab67cc5f1b2">-1</NumericId>
    <BusinessGroup xmlns="6d93d202-47fc-4405-873a-cab67cc5f1b2" xsi:nil="true"/>
    <SourceTitle xmlns="6d93d202-47fc-4405-873a-cab67cc5f1b2">Teamwork presentation</SourceTitle>
    <APEditor xmlns="6d93d202-47fc-4405-873a-cab67cc5f1b2">
      <UserInfo>
        <DisplayName>REDMOND\v-luannv</DisplayName>
        <AccountId>106</AccountId>
        <AccountType/>
      </UserInfo>
    </APEditor>
    <OpenTemplate xmlns="6d93d202-47fc-4405-873a-cab67cc5f1b2">true</OpenTemplate>
    <UALocComments xmlns="6d93d202-47fc-4405-873a-cab67cc5f1b2" xsi:nil="true"/>
    <ParentAssetId xmlns="6d93d202-47fc-4405-873a-cab67cc5f1b2" xsi:nil="true"/>
    <PublishStatusLookup xmlns="6d93d202-47fc-4405-873a-cab67cc5f1b2">
      <Value>93041</Value>
      <Value>460699</Value>
    </PublishStatusLookup>
    <IntlLangReviewDate xmlns="6d93d202-47fc-4405-873a-cab67cc5f1b2" xsi:nil="true"/>
    <MachineTranslated xmlns="6d93d202-47fc-4405-873a-cab67cc5f1b2">false</MachineTranslated>
    <OriginalSourceMarket xmlns="6d93d202-47fc-4405-873a-cab67cc5f1b2">english</OriginalSourceMarket>
    <TPInstallLocation xmlns="6d93d202-47fc-4405-873a-cab67cc5f1b2">{My Templates}</TPInstallLocation>
    <APDescription xmlns="6d93d202-47fc-4405-873a-cab67cc5f1b2" xsi:nil="true"/>
    <ClipArtFilename xmlns="6d93d202-47fc-4405-873a-cab67cc5f1b2" xsi:nil="true"/>
    <ContentItem xmlns="6d93d202-47fc-4405-873a-cab67cc5f1b2" xsi:nil="true"/>
    <PublishTargets xmlns="6d93d202-47fc-4405-873a-cab67cc5f1b2">OfficeOnline</PublishTargets>
    <TimesCloned xmlns="6d93d202-47fc-4405-873a-cab67cc5f1b2" xsi:nil="true"/>
    <AcquiredFrom xmlns="6d93d202-47fc-4405-873a-cab67cc5f1b2" xsi:nil="true"/>
    <LastHandOff xmlns="6d93d202-47fc-4405-873a-cab67cc5f1b2" xsi:nil="true"/>
    <AssetStart xmlns="6d93d202-47fc-4405-873a-cab67cc5f1b2">2009-07-14T23:50:15+00:00</AssetStart>
    <Provider xmlns="6d93d202-47fc-4405-873a-cab67cc5f1b2">EY006220130</Provider>
    <TPClientViewer xmlns="6d93d202-47fc-4405-873a-cab67cc5f1b2">Microsoft Office PowerPoint</TPClientViewer>
    <IsDeleted xmlns="6d93d202-47fc-4405-873a-cab67cc5f1b2">false</IsDeleted>
    <TemplateStatus xmlns="6d93d202-47fc-4405-873a-cab67cc5f1b2" xsi:nil="true"/>
    <SubmitterId xmlns="6d93d202-47fc-4405-873a-cab67cc5f1b2" xsi:nil="true"/>
    <TPExecutable xmlns="6d93d202-47fc-4405-873a-cab67cc5f1b2" xsi:nil="true"/>
    <AssetType xmlns="6d93d202-47fc-4405-873a-cab67cc5f1b2">TP</AssetType>
    <ApprovalLog xmlns="6d93d202-47fc-4405-873a-cab67cc5f1b2" xsi:nil="true"/>
    <CSXUpdate xmlns="6d93d202-47fc-4405-873a-cab67cc5f1b2">false</CSXUpdate>
    <BugNumber xmlns="6d93d202-47fc-4405-873a-cab67cc5f1b2" xsi:nil="true"/>
    <CSXSubmissionDate xmlns="6d93d202-47fc-4405-873a-cab67cc5f1b2" xsi:nil="true"/>
    <Milestone xmlns="6d93d202-47fc-4405-873a-cab67cc5f1b2" xsi:nil="true"/>
    <OriginAsset xmlns="6d93d202-47fc-4405-873a-cab67cc5f1b2" xsi:nil="true"/>
    <TPComponent xmlns="6d93d202-47fc-4405-873a-cab67cc5f1b2">PPTFiles</TPComponent>
    <AssetId xmlns="6d93d202-47fc-4405-873a-cab67cc5f1b2">TP010228269</AssetId>
    <TPLaunchHelpLink xmlns="6d93d202-47fc-4405-873a-cab67cc5f1b2" xsi:nil="true"/>
    <TPApplication xmlns="6d93d202-47fc-4405-873a-cab67cc5f1b2">PowerPoint</TPApplication>
    <IntlLocPriority xmlns="6d93d202-47fc-4405-873a-cab67cc5f1b2" xsi:nil="true"/>
    <PlannedPubDate xmlns="6d93d202-47fc-4405-873a-cab67cc5f1b2" xsi:nil="true"/>
    <HandoffToMSDN xmlns="6d93d202-47fc-4405-873a-cab67cc5f1b2" xsi:nil="true"/>
    <CrawlForDependencies xmlns="6d93d202-47fc-4405-873a-cab67cc5f1b2">false</CrawlForDependencies>
    <IntlLangReviewer xmlns="6d93d202-47fc-4405-873a-cab67cc5f1b2" xsi:nil="true"/>
    <TrustLevel xmlns="6d93d202-47fc-4405-873a-cab67cc5f1b2">1 Microsoft Managed Content</TrustLevel>
    <IsSearchable xmlns="6d93d202-47fc-4405-873a-cab67cc5f1b2">false</IsSearchable>
    <TPNamespace xmlns="6d93d202-47fc-4405-873a-cab67cc5f1b2">POWERPNT</TPNamespace>
    <Markets xmlns="6d93d202-47fc-4405-873a-cab67cc5f1b2"/>
    <AverageRating xmlns="6d93d202-47fc-4405-873a-cab67cc5f1b2" xsi:nil="true"/>
    <UAProjectedTotalWords xmlns="6d93d202-47fc-4405-873a-cab67cc5f1b2" xsi:nil="true"/>
    <IntlLangReview xmlns="6d93d202-47fc-4405-873a-cab67cc5f1b2" xsi:nil="true"/>
    <OutputCachingOn xmlns="6d93d202-47fc-4405-873a-cab67cc5f1b2">false</OutputCachingOn>
    <TPCommandLine xmlns="6d93d202-47fc-4405-873a-cab67cc5f1b2">{PP} /n {FilePath}</TPCommandLine>
    <TPAppVersion xmlns="6d93d202-47fc-4405-873a-cab67cc5f1b2">12</TPAppVersion>
    <APAuthor xmlns="6d93d202-47fc-4405-873a-cab67cc5f1b2">
      <UserInfo>
        <DisplayName>REDMOND\cynvey</DisplayName>
        <AccountId>269</AccountId>
        <AccountType/>
      </UserInfo>
    </APAuthor>
    <EditorialStatus xmlns="6d93d202-47fc-4405-873a-cab67cc5f1b2" xsi:nil="true"/>
    <TPLaunchHelpLinkType xmlns="6d93d202-47fc-4405-873a-cab67cc5f1b2">Template</TPLaunchHelpLinkType>
    <LastModifiedDateTime xmlns="6d93d202-47fc-4405-873a-cab67cc5f1b2" xsi:nil="true"/>
    <UACurrentWords xmlns="6d93d202-47fc-4405-873a-cab67cc5f1b2">0</UACurrentWords>
    <UALocRecommendation xmlns="6d93d202-47fc-4405-873a-cab67cc5f1b2">Localize</UALocRecommendation>
    <ArtSampleDocs xmlns="6d93d202-47fc-4405-873a-cab67cc5f1b2" xsi:nil="true"/>
    <UANotes xmlns="6d93d202-47fc-4405-873a-cab67cc5f1b2" xsi:nil="true"/>
    <ShowIn xmlns="6d93d202-47fc-4405-873a-cab67cc5f1b2" xsi:nil="true"/>
    <VoteCount xmlns="6d93d202-47fc-4405-873a-cab67cc5f1b2" xsi:nil="true"/>
    <CSXHash xmlns="6d93d202-47fc-4405-873a-cab67cc5f1b2" xsi:nil="true"/>
    <AssetExpire xmlns="6d93d202-47fc-4405-873a-cab67cc5f1b2">2100-01-01T00:00:00+00:00</AssetExpire>
    <CSXSubmissionMarket xmlns="6d93d202-47fc-4405-873a-cab67cc5f1b2" xsi:nil="true"/>
    <DSATActionTaken xmlns="6d93d202-47fc-4405-873a-cab67cc5f1b2" xsi:nil="true"/>
    <Component xmlns="64acb2c5-0a2b-4bda-bd34-58e36cbb80d2" xsi:nil="true"/>
    <LastPublishResultLookup xmlns="6d93d202-47fc-4405-873a-cab67cc5f1b2" xsi:nil="true"/>
    <Description0 xmlns="64acb2c5-0a2b-4bda-bd34-58e36cbb80d2" xsi:nil="true"/>
    <Downloads xmlns="6d93d202-47fc-4405-873a-cab67cc5f1b2">0</Downloads>
    <EditorialTags xmlns="6d93d202-47fc-4405-873a-cab67cc5f1b2" xsi:nil="true"/>
    <Manager xmlns="6d93d202-47fc-4405-873a-cab67cc5f1b2" xsi:nil="true"/>
    <OOCacheId xmlns="6d93d202-47fc-4405-873a-cab67cc5f1b2" xsi:nil="true"/>
    <PolicheckWords xmlns="6d93d202-47fc-4405-873a-cab67cc5f1b2" xsi:nil="true"/>
    <FriendlyTitle xmlns="6d93d202-47fc-4405-873a-cab67cc5f1b2" xsi:nil="true"/>
    <Providers xmlns="6d93d202-47fc-4405-873a-cab67cc5f1b2" xsi:nil="true"/>
    <TemplateTemplateType xmlns="6d93d202-47fc-4405-873a-cab67cc5f1b2">PowerPoint 12 Default</TemplateTemplateType>
    <LegacyData xmlns="6d93d202-47fc-4405-873a-cab67cc5f1b2" xsi:nil="true"/>
    <LocManualTestRequired xmlns="6d93d202-47fc-4405-873a-cab67cc5f1b2" xsi:nil="true"/>
    <LocalizationTagsTaxHTField0 xmlns="6d93d202-47fc-4405-873a-cab67cc5f1b2">
      <Terms xmlns="http://schemas.microsoft.com/office/infopath/2007/PartnerControls"/>
    </LocalizationTagsTaxHTField0>
    <CampaignTagsTaxHTField0 xmlns="6d93d202-47fc-4405-873a-cab67cc5f1b2">
      <Terms xmlns="http://schemas.microsoft.com/office/infopath/2007/PartnerControls"/>
    </CampaignTagsTaxHTField0>
    <LocLastLocAttemptVersionLookup xmlns="6d93d202-47fc-4405-873a-cab67cc5f1b2">69570</LocLastLocAttemptVersionLookup>
    <InternalTagsTaxHTField0 xmlns="6d93d202-47fc-4405-873a-cab67cc5f1b2">
      <Terms xmlns="http://schemas.microsoft.com/office/infopath/2007/PartnerControls"/>
    </InternalTagsTaxHTField0>
    <LocProcessedForMarketsLookup xmlns="6d93d202-47fc-4405-873a-cab67cc5f1b2" xsi:nil="true"/>
    <LocRecommendedHandoff xmlns="6d93d202-47fc-4405-873a-cab67cc5f1b2" xsi:nil="true"/>
    <LocOverallPreviewStatusLookup xmlns="6d93d202-47fc-4405-873a-cab67cc5f1b2" xsi:nil="true"/>
    <LocOverallPublishStatusLookup xmlns="6d93d202-47fc-4405-873a-cab67cc5f1b2" xsi:nil="true"/>
    <LocProcessedForHandoffsLookup xmlns="6d93d202-47fc-4405-873a-cab67cc5f1b2" xsi:nil="true"/>
    <LocLastLocAttemptVersionTypeLookup xmlns="6d93d202-47fc-4405-873a-cab67cc5f1b2" xsi:nil="true"/>
    <LocOverallHandbackStatusLookup xmlns="6d93d202-47fc-4405-873a-cab67cc5f1b2" xsi:nil="true"/>
    <BlockPublish xmlns="6d93d202-47fc-4405-873a-cab67cc5f1b2" xsi:nil="true"/>
    <LocComments xmlns="6d93d202-47fc-4405-873a-cab67cc5f1b2" xsi:nil="true"/>
    <TaxCatchAll xmlns="6d93d202-47fc-4405-873a-cab67cc5f1b2"/>
    <RecommendationsModifier xmlns="6d93d202-47fc-4405-873a-cab67cc5f1b2" xsi:nil="true"/>
    <ScenarioTagsTaxHTField0 xmlns="6d93d202-47fc-4405-873a-cab67cc5f1b2">
      <Terms xmlns="http://schemas.microsoft.com/office/infopath/2007/PartnerControls"/>
    </ScenarioTagsTaxHTField0>
    <FeatureTagsTaxHTField0 xmlns="6d93d202-47fc-4405-873a-cab67cc5f1b2">
      <Terms xmlns="http://schemas.microsoft.com/office/infopath/2007/PartnerControls"/>
    </FeatureTagsTaxHTField0>
    <LocOverallLocStatusLookup xmlns="6d93d202-47fc-4405-873a-cab67cc5f1b2" xsi:nil="true"/>
    <LocPublishedLinkedAssetsLookup xmlns="6d93d202-47fc-4405-873a-cab67cc5f1b2" xsi:nil="true"/>
    <LocNewPublishedVersionLookup xmlns="6d93d202-47fc-4405-873a-cab67cc5f1b2" xsi:nil="true"/>
    <LocPublishedDependentAssetsLookup xmlns="6d93d202-47fc-4405-873a-cab67cc5f1b2" xsi:nil="true"/>
    <OriginalRelease xmlns="6d93d202-47fc-4405-873a-cab67cc5f1b2">14</OriginalRelease>
    <LocMarketGroupTiers2 xmlns="6d93d202-47fc-4405-873a-cab67cc5f1b2" xsi:nil="true"/>
  </documentManagement>
</p:properties>
</file>

<file path=customXml/itemProps1.xml><?xml version="1.0" encoding="utf-8"?>
<ds:datastoreItem xmlns:ds="http://schemas.openxmlformats.org/officeDocument/2006/customXml" ds:itemID="{4196756C-BBD4-4D21-B15C-A9196D8E5E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d93d202-47fc-4405-873a-cab67cc5f1b2"/>
    <ds:schemaRef ds:uri="64acb2c5-0a2b-4bda-bd34-58e36cbb80d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7E1B3AD-DBFD-4F36-A003-5AD3A52035D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525C181-A050-43B9-B0F3-FD7746421618}">
  <ds:schemaRefs>
    <ds:schemaRef ds:uri="http://schemas.microsoft.com/office/2006/metadata/properties"/>
    <ds:schemaRef ds:uri="http://schemas.microsoft.com/office/infopath/2007/PartnerControls"/>
    <ds:schemaRef ds:uri="6d93d202-47fc-4405-873a-cab67cc5f1b2"/>
    <ds:schemaRef ds:uri="64acb2c5-0a2b-4bda-bd34-58e36cbb80d2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TM10228269</Template>
  <TotalTime>0</TotalTime>
  <Words>225</Words>
  <Application>Microsoft Macintosh PowerPoint</Application>
  <PresentationFormat>Présentation à l'écran (4:3)</PresentationFormat>
  <Paragraphs>45</Paragraphs>
  <Slides>7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TM10228269</vt:lpstr>
      <vt:lpstr>Enseignement des soins aux enfants</vt:lpstr>
      <vt:lpstr>Suivi rencontre comité de l’enseignement soins aux enfants juin 2016</vt:lpstr>
      <vt:lpstr>suite</vt:lpstr>
      <vt:lpstr>suite</vt:lpstr>
      <vt:lpstr>suite</vt:lpstr>
      <vt:lpstr>Rencontre annuelle des responsables de stage en pédiatrie</vt:lpstr>
      <vt:lpstr>Communication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Teamwork presentation</dc:title>
  <dc:creator/>
  <cp:lastModifiedBy/>
  <cp:revision>1</cp:revision>
  <dcterms:created xsi:type="dcterms:W3CDTF">2007-09-11T18:14:03Z</dcterms:created>
  <dcterms:modified xsi:type="dcterms:W3CDTF">2016-09-21T12:37:05Z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0x01010069924D1ECC420D47A2456556BC94F7370400BDF4491DEA4973499845289601F88B9F</vt:lpwstr>
  </property>
  <property fmtid="{D5CDD505-2E9C-101B-9397-08002B2CF9AE}" pid="3" name="ImageGenCounter">
    <vt:i4>0</vt:i4>
  </property>
  <property fmtid="{D5CDD505-2E9C-101B-9397-08002B2CF9AE}" pid="4" name="ViolationReportStatus">
    <vt:lpwstr>None</vt:lpwstr>
  </property>
  <property fmtid="{D5CDD505-2E9C-101B-9397-08002B2CF9AE}" pid="5" name="ImageGenStatus">
    <vt:i4>0</vt:i4>
  </property>
  <property fmtid="{D5CDD505-2E9C-101B-9397-08002B2CF9AE}" pid="6" name="Applications">
    <vt:lpwstr>67;#Template 12;#53;#PowerPoint 12;#407;#PowerPoint 14</vt:lpwstr>
  </property>
  <property fmtid="{D5CDD505-2E9C-101B-9397-08002B2CF9AE}" pid="7" name="PolicheckCounter">
    <vt:i4>0</vt:i4>
  </property>
  <property fmtid="{D5CDD505-2E9C-101B-9397-08002B2CF9AE}" pid="8" name="PolicheckStatus">
    <vt:i4>0</vt:i4>
  </property>
  <property fmtid="{D5CDD505-2E9C-101B-9397-08002B2CF9AE}" pid="9" name="APTrustLevel">
    <vt:r8>1</vt:r8>
  </property>
  <property fmtid="{D5CDD505-2E9C-101B-9397-08002B2CF9AE}" pid="10" name="Order">
    <vt:r8>7192600</vt:r8>
  </property>
</Properties>
</file>