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69" r:id="rId8"/>
    <p:sldId id="259" r:id="rId9"/>
    <p:sldId id="260" r:id="rId10"/>
    <p:sldId id="261" r:id="rId11"/>
    <p:sldId id="270" r:id="rId12"/>
    <p:sldId id="262" r:id="rId13"/>
    <p:sldId id="263" r:id="rId14"/>
    <p:sldId id="271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2016-09-21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Admission 2017-2018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 22 septembre 2016</a:t>
            </a:r>
          </a:p>
        </p:txBody>
      </p:sp>
    </p:spTree>
    <p:extLst>
      <p:ext uri="{BB962C8B-B14F-4D97-AF65-F5344CB8AC3E}">
        <p14:creationId xmlns:p14="http://schemas.microsoft.com/office/powerpoint/2010/main" val="2663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Québec 6 janvier 2017</a:t>
            </a:r>
          </a:p>
          <a:p>
            <a:r>
              <a:rPr lang="fr-FR" dirty="0" smtClean="0"/>
              <a:t>Montréal DHCEU 12 janvier 2017</a:t>
            </a:r>
          </a:p>
          <a:p>
            <a:r>
              <a:rPr lang="fr-FR" dirty="0" smtClean="0"/>
              <a:t>Montréal externes 13 janvier 2017</a:t>
            </a:r>
          </a:p>
          <a:p>
            <a:r>
              <a:rPr lang="fr-FR" dirty="0" smtClean="0"/>
              <a:t>Sherbrooke 16 janvier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48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Entrevues pour les externes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nombre record de candidats l’année dernière</a:t>
            </a:r>
          </a:p>
          <a:p>
            <a:r>
              <a:rPr lang="fr-FR" dirty="0" smtClean="0"/>
              <a:t>Augmentation du nombre d’équipes nécessaires par site d’entrevue</a:t>
            </a:r>
          </a:p>
          <a:p>
            <a:pPr lvl="1"/>
            <a:r>
              <a:rPr lang="fr-FR" dirty="0" smtClean="0"/>
              <a:t>14 équipes à Sherbrooke</a:t>
            </a:r>
          </a:p>
          <a:p>
            <a:pPr lvl="1"/>
            <a:r>
              <a:rPr lang="fr-FR" dirty="0" smtClean="0"/>
              <a:t>16 équipes à Québec</a:t>
            </a:r>
          </a:p>
          <a:p>
            <a:pPr lvl="1"/>
            <a:r>
              <a:rPr lang="fr-FR" dirty="0" smtClean="0"/>
              <a:t>21 équipes à Montréal</a:t>
            </a:r>
          </a:p>
          <a:p>
            <a:r>
              <a:rPr lang="fr-FR" dirty="0" smtClean="0"/>
              <a:t>13 entrevues par équipe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067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Dépliants des CUMF/</a:t>
            </a:r>
            <a:br>
              <a:rPr lang="fr-FR" dirty="0" smtClean="0"/>
            </a:br>
            <a:r>
              <a:rPr lang="fr-FR" dirty="0" smtClean="0"/>
              <a:t>Tableau comparatif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2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Salon des externes</a:t>
            </a:r>
            <a:br>
              <a:rPr lang="fr-FR" dirty="0" smtClean="0"/>
            </a:br>
            <a:r>
              <a:rPr lang="fr-FR" dirty="0" smtClean="0"/>
              <a:t>5-8 du 22 septembre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845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Déroulement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17h00 </a:t>
            </a:r>
            <a:r>
              <a:rPr lang="fr-FR" dirty="0"/>
              <a:t>: Arrivée des invités et visite des kiosques </a:t>
            </a:r>
          </a:p>
          <a:p>
            <a:r>
              <a:rPr lang="fr-FR" dirty="0"/>
              <a:t>18h00 : Mot de bienvenue de </a:t>
            </a:r>
            <a:r>
              <a:rPr lang="fr-FR" dirty="0" err="1"/>
              <a:t>Dre</a:t>
            </a:r>
            <a:r>
              <a:rPr lang="fr-FR" dirty="0"/>
              <a:t> I. Tardif, Directrice du programme de résidence de médecine de famille </a:t>
            </a:r>
          </a:p>
          <a:p>
            <a:r>
              <a:rPr lang="fr-FR" dirty="0"/>
              <a:t>18h10 : Allocution de </a:t>
            </a:r>
            <a:r>
              <a:rPr lang="fr-FR" dirty="0" err="1"/>
              <a:t>Dre</a:t>
            </a:r>
            <a:r>
              <a:rPr lang="fr-FR" dirty="0"/>
              <a:t> H</a:t>
            </a:r>
            <a:r>
              <a:rPr lang="fr-FR" dirty="0" smtClean="0"/>
              <a:t>. </a:t>
            </a:r>
            <a:r>
              <a:rPr lang="fr-FR" dirty="0" err="1" smtClean="0"/>
              <a:t>Boisjoly</a:t>
            </a:r>
            <a:r>
              <a:rPr lang="fr-FR" dirty="0"/>
              <a:t>, Doyenne de la Faculté de médecine </a:t>
            </a:r>
          </a:p>
          <a:p>
            <a:r>
              <a:rPr lang="fr-FR" dirty="0"/>
              <a:t>18h20 : Allocution de </a:t>
            </a:r>
            <a:r>
              <a:rPr lang="fr-FR" dirty="0" err="1"/>
              <a:t>Dre</a:t>
            </a:r>
            <a:r>
              <a:rPr lang="fr-FR" dirty="0"/>
              <a:t> </a:t>
            </a:r>
            <a:r>
              <a:rPr lang="fr-FR" dirty="0" smtClean="0"/>
              <a:t>M.-J. </a:t>
            </a:r>
            <a:r>
              <a:rPr lang="fr-FR" dirty="0"/>
              <a:t>Dupuis, Vice-doyenne aux études médicales et postdoctorales </a:t>
            </a:r>
          </a:p>
          <a:p>
            <a:r>
              <a:rPr lang="fr-FR" dirty="0"/>
              <a:t>18h30 : Allocution de Dr J</a:t>
            </a:r>
            <a:r>
              <a:rPr lang="fr-FR" dirty="0" smtClean="0"/>
              <a:t>. Pelletier</a:t>
            </a:r>
            <a:r>
              <a:rPr lang="fr-FR" dirty="0"/>
              <a:t>, Directeur du département de médecine de </a:t>
            </a:r>
            <a:r>
              <a:rPr lang="fr-FR" dirty="0" smtClean="0"/>
              <a:t>famille et de médecine d’urgence </a:t>
            </a:r>
            <a:endParaRPr lang="fr-FR" dirty="0"/>
          </a:p>
          <a:p>
            <a:r>
              <a:rPr lang="fr-FR" dirty="0"/>
              <a:t>18h40 : Visite des kiosques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33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Symposium étudiant de médecine de famille</a:t>
            </a:r>
            <a:br>
              <a:rPr lang="fr-FR" dirty="0" smtClean="0"/>
            </a:br>
            <a:r>
              <a:rPr lang="fr-FR" dirty="0" smtClean="0"/>
              <a:t>24 septembre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722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Soirée des externes</a:t>
            </a:r>
            <a:br>
              <a:rPr lang="fr-FR" dirty="0" smtClean="0"/>
            </a:br>
            <a:r>
              <a:rPr lang="fr-FR" dirty="0" smtClean="0"/>
              <a:t>Novembre 2016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91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CaRMS</a:t>
            </a:r>
            <a:r>
              <a:rPr lang="fr-FR" dirty="0" smtClean="0"/>
              <a:t> – Site web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66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 d’entrée </a:t>
            </a:r>
            <a:r>
              <a:rPr lang="fr-FR" dirty="0" smtClean="0"/>
              <a:t>Île de Montréal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Regroupe 6 CUMF</a:t>
            </a:r>
          </a:p>
          <a:p>
            <a:pPr lvl="1"/>
            <a:r>
              <a:rPr lang="fr-FR" dirty="0" smtClean="0"/>
              <a:t>CUMF HSC</a:t>
            </a:r>
          </a:p>
          <a:p>
            <a:pPr lvl="1"/>
            <a:r>
              <a:rPr lang="fr-FR" dirty="0" smtClean="0"/>
              <a:t>CUMF Bordeaux-C.</a:t>
            </a:r>
          </a:p>
          <a:p>
            <a:pPr lvl="1"/>
            <a:r>
              <a:rPr lang="fr-FR" dirty="0" smtClean="0"/>
              <a:t>CUMF HND</a:t>
            </a:r>
          </a:p>
          <a:p>
            <a:pPr lvl="1"/>
            <a:r>
              <a:rPr lang="fr-FR" dirty="0" smtClean="0"/>
              <a:t>CUMF Faubourgs</a:t>
            </a:r>
          </a:p>
          <a:p>
            <a:pPr lvl="1"/>
            <a:r>
              <a:rPr lang="fr-FR" dirty="0" smtClean="0"/>
              <a:t>CUMF HMR</a:t>
            </a:r>
          </a:p>
          <a:p>
            <a:pPr lvl="1"/>
            <a:r>
              <a:rPr lang="fr-FR" dirty="0" smtClean="0"/>
              <a:t>CUMF Verdun</a:t>
            </a:r>
          </a:p>
        </p:txBody>
      </p:sp>
    </p:spTree>
    <p:extLst>
      <p:ext uri="{BB962C8B-B14F-4D97-AF65-F5344CB8AC3E}">
        <p14:creationId xmlns:p14="http://schemas.microsoft.com/office/powerpoint/2010/main" val="23906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 d’entrée </a:t>
            </a:r>
            <a:r>
              <a:rPr lang="fr-FR" b="1" dirty="0" smtClean="0"/>
              <a:t>spécifique</a:t>
            </a:r>
            <a:r>
              <a:rPr lang="fr-FR" dirty="0" smtClean="0"/>
              <a:t> pour nos 12 autres CUMF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CUMF Baie des chaleurs</a:t>
            </a:r>
          </a:p>
          <a:p>
            <a:r>
              <a:rPr lang="fr-FR" dirty="0"/>
              <a:t>CUMF Eskers d’Amos</a:t>
            </a:r>
          </a:p>
          <a:p>
            <a:r>
              <a:rPr lang="fr-FR" dirty="0"/>
              <a:t>CUMF Aurores Boréales</a:t>
            </a:r>
          </a:p>
          <a:p>
            <a:r>
              <a:rPr lang="fr-FR" dirty="0"/>
              <a:t>CUMF Trois-Rivières</a:t>
            </a:r>
          </a:p>
          <a:p>
            <a:r>
              <a:rPr lang="fr-FR" dirty="0"/>
              <a:t>CUMF Shawinigan</a:t>
            </a:r>
          </a:p>
          <a:p>
            <a:r>
              <a:rPr lang="fr-FR" dirty="0"/>
              <a:t>CUMF Hautes-Laurentides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CUMF St-Jérôme</a:t>
            </a:r>
          </a:p>
          <a:p>
            <a:r>
              <a:rPr lang="fr-FR" dirty="0"/>
              <a:t>CUMF </a:t>
            </a:r>
            <a:r>
              <a:rPr lang="fr-FR" dirty="0" smtClean="0"/>
              <a:t>Cité de la Santé</a:t>
            </a:r>
          </a:p>
          <a:p>
            <a:r>
              <a:rPr lang="fr-FR" dirty="0" smtClean="0"/>
              <a:t>CUMF Marigot</a:t>
            </a:r>
          </a:p>
          <a:p>
            <a:r>
              <a:rPr lang="fr-FR" dirty="0" smtClean="0"/>
              <a:t>CUMF Sud de Lanaudière</a:t>
            </a:r>
          </a:p>
          <a:p>
            <a:r>
              <a:rPr lang="fr-FR" dirty="0" smtClean="0"/>
              <a:t>CUMF St-Hubert</a:t>
            </a:r>
          </a:p>
          <a:p>
            <a:r>
              <a:rPr lang="fr-FR" dirty="0" smtClean="0"/>
              <a:t>CUMF St-Eustache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148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 web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Lien du </a:t>
            </a:r>
            <a:r>
              <a:rPr lang="fr-FR" dirty="0" err="1" smtClean="0"/>
              <a:t>CaRMS</a:t>
            </a:r>
            <a:r>
              <a:rPr lang="fr-FR" dirty="0" smtClean="0"/>
              <a:t> pour chaque CUMF vers le site web</a:t>
            </a:r>
          </a:p>
          <a:p>
            <a:r>
              <a:rPr lang="fr-FR" dirty="0" smtClean="0"/>
              <a:t>Mise à jour sur le processus d’admission</a:t>
            </a:r>
          </a:p>
          <a:p>
            <a:r>
              <a:rPr lang="fr-FR" dirty="0" smtClean="0"/>
              <a:t>Dates des portes ouvertes</a:t>
            </a:r>
          </a:p>
          <a:p>
            <a:r>
              <a:rPr lang="fr-FR" dirty="0" smtClean="0"/>
              <a:t>Dépliants</a:t>
            </a:r>
          </a:p>
          <a:p>
            <a:r>
              <a:rPr lang="fr-FR" dirty="0" smtClean="0"/>
              <a:t>Tableau comparatif des CUMF</a:t>
            </a:r>
          </a:p>
        </p:txBody>
      </p:sp>
    </p:spTree>
    <p:extLst>
      <p:ext uri="{BB962C8B-B14F-4D97-AF65-F5344CB8AC3E}">
        <p14:creationId xmlns:p14="http://schemas.microsoft.com/office/powerpoint/2010/main" val="323344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Capacités d’accueil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53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Nombre de postes affichés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156 pour 2016-2017</a:t>
            </a:r>
          </a:p>
          <a:p>
            <a:r>
              <a:rPr lang="fr-FR" dirty="0" smtClean="0"/>
              <a:t>159 pour 2017-2018</a:t>
            </a:r>
          </a:p>
          <a:p>
            <a:r>
              <a:rPr lang="fr-FR" dirty="0" smtClean="0"/>
              <a:t>Selon l’évolution de la situation dans nos CUMF, capacité d’accueil à revoir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378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Promotion des régions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955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Entrevues d’admission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590834"/>
      </p:ext>
    </p:extLst>
  </p:cSld>
  <p:clrMapOvr>
    <a:masterClrMapping/>
  </p:clrMapOvr>
</p:sld>
</file>

<file path=ppt/theme/theme1.xml><?xml version="1.0" encoding="utf-8"?>
<a:theme xmlns:a="http://schemas.openxmlformats.org/drawingml/2006/main" name="Ré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29</TotalTime>
  <Words>310</Words>
  <Application>Microsoft Macintosh PowerPoint</Application>
  <PresentationFormat>Présentation à l'écran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Révolution</vt:lpstr>
      <vt:lpstr>Admission 2017-2018</vt:lpstr>
      <vt:lpstr>CaRMS – Site web</vt:lpstr>
      <vt:lpstr>Voie d’entrée Île de Montréal</vt:lpstr>
      <vt:lpstr>Voie d’entrée spécifique pour nos 12 autres CUMF</vt:lpstr>
      <vt:lpstr>Site web</vt:lpstr>
      <vt:lpstr>Capacités d’accueil</vt:lpstr>
      <vt:lpstr>Nombre de postes affichés</vt:lpstr>
      <vt:lpstr>Promotion des régions</vt:lpstr>
      <vt:lpstr>Entrevues d’admission</vt:lpstr>
      <vt:lpstr>Dates</vt:lpstr>
      <vt:lpstr>Entrevues pour les externes</vt:lpstr>
      <vt:lpstr>Dépliants des CUMF/ Tableau comparatif</vt:lpstr>
      <vt:lpstr>Salon des externes 5-8 du 22 septembre</vt:lpstr>
      <vt:lpstr>Déroulement</vt:lpstr>
      <vt:lpstr>Symposium étudiant de médecine de famille 24 septembre</vt:lpstr>
      <vt:lpstr>Soirée des externes Novembre 2016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 2017-2018</dc:title>
  <dc:creator>Isabelle Tardif</dc:creator>
  <cp:lastModifiedBy>Isabelle Tardif</cp:lastModifiedBy>
  <cp:revision>4</cp:revision>
  <dcterms:created xsi:type="dcterms:W3CDTF">2016-09-22T02:36:51Z</dcterms:created>
  <dcterms:modified xsi:type="dcterms:W3CDTF">2016-09-22T03:06:17Z</dcterms:modified>
</cp:coreProperties>
</file>